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784" r:id="rId1"/>
  </p:sldMasterIdLst>
  <p:notesMasterIdLst>
    <p:notesMasterId r:id="rId64"/>
  </p:notesMasterIdLst>
  <p:handoutMasterIdLst>
    <p:handoutMasterId r:id="rId65"/>
  </p:handoutMasterIdLst>
  <p:sldIdLst>
    <p:sldId id="256" r:id="rId2"/>
    <p:sldId id="259" r:id="rId3"/>
    <p:sldId id="260" r:id="rId4"/>
    <p:sldId id="261" r:id="rId5"/>
    <p:sldId id="296" r:id="rId6"/>
    <p:sldId id="297" r:id="rId7"/>
    <p:sldId id="295" r:id="rId8"/>
    <p:sldId id="262" r:id="rId9"/>
    <p:sldId id="379" r:id="rId10"/>
    <p:sldId id="263" r:id="rId11"/>
    <p:sldId id="264" r:id="rId12"/>
    <p:sldId id="294" r:id="rId13"/>
    <p:sldId id="300" r:id="rId14"/>
    <p:sldId id="301" r:id="rId15"/>
    <p:sldId id="368" r:id="rId16"/>
    <p:sldId id="370" r:id="rId17"/>
    <p:sldId id="369" r:id="rId18"/>
    <p:sldId id="302" r:id="rId19"/>
    <p:sldId id="367" r:id="rId20"/>
    <p:sldId id="371" r:id="rId21"/>
    <p:sldId id="372" r:id="rId22"/>
    <p:sldId id="303" r:id="rId23"/>
    <p:sldId id="304" r:id="rId24"/>
    <p:sldId id="305" r:id="rId25"/>
    <p:sldId id="306" r:id="rId26"/>
    <p:sldId id="307" r:id="rId27"/>
    <p:sldId id="308" r:id="rId28"/>
    <p:sldId id="309" r:id="rId29"/>
    <p:sldId id="310" r:id="rId30"/>
    <p:sldId id="311" r:id="rId31"/>
    <p:sldId id="373" r:id="rId32"/>
    <p:sldId id="374" r:id="rId33"/>
    <p:sldId id="375" r:id="rId34"/>
    <p:sldId id="376" r:id="rId35"/>
    <p:sldId id="312" r:id="rId36"/>
    <p:sldId id="366" r:id="rId37"/>
    <p:sldId id="313" r:id="rId38"/>
    <p:sldId id="314" r:id="rId39"/>
    <p:sldId id="315" r:id="rId40"/>
    <p:sldId id="316" r:id="rId41"/>
    <p:sldId id="317" r:id="rId42"/>
    <p:sldId id="318" r:id="rId43"/>
    <p:sldId id="319" r:id="rId44"/>
    <p:sldId id="320" r:id="rId45"/>
    <p:sldId id="321" r:id="rId46"/>
    <p:sldId id="322" r:id="rId47"/>
    <p:sldId id="323" r:id="rId48"/>
    <p:sldId id="324" r:id="rId49"/>
    <p:sldId id="325" r:id="rId50"/>
    <p:sldId id="327" r:id="rId51"/>
    <p:sldId id="328" r:id="rId52"/>
    <p:sldId id="329" r:id="rId53"/>
    <p:sldId id="330" r:id="rId54"/>
    <p:sldId id="377" r:id="rId55"/>
    <p:sldId id="378" r:id="rId56"/>
    <p:sldId id="331" r:id="rId57"/>
    <p:sldId id="332" r:id="rId58"/>
    <p:sldId id="333" r:id="rId59"/>
    <p:sldId id="334" r:id="rId60"/>
    <p:sldId id="364" r:id="rId61"/>
    <p:sldId id="380" r:id="rId62"/>
    <p:sldId id="365" r:id="rId63"/>
  </p:sldIdLst>
  <p:sldSz cx="9144000" cy="5143500" type="screen16x9"/>
  <p:notesSz cx="6858000" cy="9144000"/>
  <p:embeddedFontLst>
    <p:embeddedFont>
      <p:font typeface="Arial Rounded MT Bold" panose="020F0704030504030204" pitchFamily="34" charset="0"/>
      <p:regular r:id="rId66"/>
    </p:embeddedFont>
    <p:embeddedFont>
      <p:font typeface="Bahnschrift Light SemiCondensed" panose="020B0502040204020203" pitchFamily="34" charset="0"/>
      <p:regular r:id="rId67"/>
    </p:embeddedFont>
    <p:embeddedFont>
      <p:font typeface="Berlin Sans FB" panose="020E0602020502020306" pitchFamily="34" charset="0"/>
      <p:regular r:id="rId68"/>
      <p:bold r:id="rId69"/>
    </p:embeddedFont>
    <p:embeddedFont>
      <p:font typeface="Calibri" panose="020F0502020204030204" pitchFamily="34" charset="0"/>
      <p:regular r:id="rId70"/>
      <p:bold r:id="rId71"/>
      <p:italic r:id="rId72"/>
      <p:boldItalic r:id="rId73"/>
    </p:embeddedFont>
    <p:embeddedFont>
      <p:font typeface="Garamond" panose="02020404030301010803" pitchFamily="18" charset="0"/>
      <p:regular r:id="rId74"/>
      <p:bold r:id="rId75"/>
      <p:italic r:id="rId76"/>
    </p:embeddedFont>
    <p:embeddedFont>
      <p:font typeface="Helvetica" panose="020B0604020202020204" pitchFamily="34" charset="0"/>
      <p:regular r:id="rId77"/>
      <p:bold r:id="rId78"/>
      <p:italic r:id="rId79"/>
      <p:boldItalic r:id="rId80"/>
    </p:embeddedFont>
    <p:embeddedFont>
      <p:font typeface="Impact" panose="020B0806030902050204" pitchFamily="34" charset="0"/>
      <p:regular r:id="rId81"/>
    </p:embeddedFont>
    <p:embeddedFont>
      <p:font typeface="Titillium Web" panose="020B0604020202020204" charset="0"/>
      <p:regular r:id="rId82"/>
      <p:bold r:id="rId83"/>
      <p:italic r:id="rId84"/>
      <p:boldItalic r:id="rId85"/>
    </p:embeddedFont>
    <p:embeddedFont>
      <p:font typeface="Titillium Web SemiBold" panose="020B0604020202020204" charset="0"/>
      <p:regular r:id="rId86"/>
      <p:bold r:id="rId87"/>
      <p:italic r:id="rId88"/>
      <p:boldItalic r:id="rId89"/>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F2D9952-A10D-4D55-9DEC-9E26A92BCCDD}">
  <a:tblStyle styleId="{BF2D9952-A10D-4D55-9DEC-9E26A92BCCDD}"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2867EAC1-20D5-496E-A8D6-1ACDD8FE3D6D}"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107" d="100"/>
          <a:sy n="107" d="100"/>
        </p:scale>
        <p:origin x="754" y="82"/>
      </p:cViewPr>
      <p:guideLst>
        <p:guide orient="horz" pos="1620"/>
        <p:guide pos="2880"/>
      </p:guideLst>
    </p:cSldViewPr>
  </p:slideViewPr>
  <p:notesTextViewPr>
    <p:cViewPr>
      <p:scale>
        <a:sx n="100" d="100"/>
        <a:sy n="100" d="100"/>
      </p:scale>
      <p:origin x="0" y="0"/>
    </p:cViewPr>
  </p:notesTextViewPr>
  <p:notesViewPr>
    <p:cSldViewPr>
      <p:cViewPr varScale="1">
        <p:scale>
          <a:sx n="65" d="100"/>
          <a:sy n="65" d="100"/>
        </p:scale>
        <p:origin x="3154" y="48"/>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font" Target="fonts/font3.fntdata"/><Relationship Id="rId84" Type="http://schemas.openxmlformats.org/officeDocument/2006/relationships/font" Target="fonts/font19.fntdata"/><Relationship Id="rId89" Type="http://schemas.openxmlformats.org/officeDocument/2006/relationships/font" Target="fonts/font24.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9.fntdata"/><Relationship Id="rId79" Type="http://schemas.openxmlformats.org/officeDocument/2006/relationships/font" Target="fonts/font14.fntdata"/><Relationship Id="rId5" Type="http://schemas.openxmlformats.org/officeDocument/2006/relationships/slide" Target="slides/slide4.xml"/><Relationship Id="rId90" Type="http://schemas.openxmlformats.org/officeDocument/2006/relationships/presProps" Target="pres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notesMaster" Target="notesMasters/notesMaster1.xml"/><Relationship Id="rId69" Type="http://schemas.openxmlformats.org/officeDocument/2006/relationships/font" Target="fonts/font4.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7.fntdata"/><Relationship Id="rId80" Type="http://schemas.openxmlformats.org/officeDocument/2006/relationships/font" Target="fonts/font15.fntdata"/><Relationship Id="rId85" Type="http://schemas.openxmlformats.org/officeDocument/2006/relationships/font" Target="fonts/font20.fntdata"/><Relationship Id="rId93"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2.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5.fntdata"/><Relationship Id="rId75" Type="http://schemas.openxmlformats.org/officeDocument/2006/relationships/font" Target="fonts/font10.fntdata"/><Relationship Id="rId83" Type="http://schemas.openxmlformats.org/officeDocument/2006/relationships/font" Target="fonts/font18.fntdata"/><Relationship Id="rId88" Type="http://schemas.openxmlformats.org/officeDocument/2006/relationships/font" Target="fonts/font23.fntdata"/><Relationship Id="rId9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handoutMaster" Target="handoutMasters/handoutMaster1.xml"/><Relationship Id="rId73" Type="http://schemas.openxmlformats.org/officeDocument/2006/relationships/font" Target="fonts/font8.fntdata"/><Relationship Id="rId78" Type="http://schemas.openxmlformats.org/officeDocument/2006/relationships/font" Target="fonts/font13.fntdata"/><Relationship Id="rId81" Type="http://schemas.openxmlformats.org/officeDocument/2006/relationships/font" Target="fonts/font16.fntdata"/><Relationship Id="rId86" Type="http://schemas.openxmlformats.org/officeDocument/2006/relationships/font" Target="fonts/font21.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11.fntdata"/><Relationship Id="rId7" Type="http://schemas.openxmlformats.org/officeDocument/2006/relationships/slide" Target="slides/slide6.xml"/><Relationship Id="rId71" Type="http://schemas.openxmlformats.org/officeDocument/2006/relationships/font" Target="fonts/font6.fntdata"/><Relationship Id="rId92" Type="http://schemas.openxmlformats.org/officeDocument/2006/relationships/theme" Target="theme/theme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font" Target="fonts/font1.fntdata"/><Relationship Id="rId87" Type="http://schemas.openxmlformats.org/officeDocument/2006/relationships/font" Target="fonts/font22.fntdata"/><Relationship Id="rId61" Type="http://schemas.openxmlformats.org/officeDocument/2006/relationships/slide" Target="slides/slide60.xml"/><Relationship Id="rId82" Type="http://schemas.openxmlformats.org/officeDocument/2006/relationships/font" Target="fonts/font17.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font" Target="fonts/font12.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9EE606C-616E-4A4D-90EB-BB4DF23E3D9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E21CD1A2-8359-4592-86E1-B3158893393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0E1607D-F9DB-4FBD-87F5-2519117605D3}" type="datetimeFigureOut">
              <a:rPr lang="en-IN" smtClean="0"/>
              <a:t>29-07-2021</a:t>
            </a:fld>
            <a:endParaRPr lang="en-IN"/>
          </a:p>
        </p:txBody>
      </p:sp>
      <p:sp>
        <p:nvSpPr>
          <p:cNvPr id="4" name="Footer Placeholder 3">
            <a:extLst>
              <a:ext uri="{FF2B5EF4-FFF2-40B4-BE49-F238E27FC236}">
                <a16:creationId xmlns:a16="http://schemas.microsoft.com/office/drawing/2014/main" id="{148B53F1-0D76-4690-B8BE-5BD7F568155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0454F7BA-FDC3-4E03-89C8-B7B77BE0C2F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94097B8-5812-49BA-874E-73D05507E1D6}" type="slidenum">
              <a:rPr lang="en-IN" smtClean="0"/>
              <a:t>‹#›</a:t>
            </a:fld>
            <a:endParaRPr lang="en-IN"/>
          </a:p>
        </p:txBody>
      </p:sp>
    </p:spTree>
    <p:extLst>
      <p:ext uri="{BB962C8B-B14F-4D97-AF65-F5344CB8AC3E}">
        <p14:creationId xmlns:p14="http://schemas.microsoft.com/office/powerpoint/2010/main" val="87848408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4135878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7" name="Picture 6" descr="HD-PanelTitle-GrommetsCombine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1619" cy="5142161"/>
          </a:xfrm>
          <a:prstGeom prst="rect">
            <a:avLst/>
          </a:prstGeom>
        </p:spPr>
      </p:pic>
      <p:sp>
        <p:nvSpPr>
          <p:cNvPr id="2" name="Title 1"/>
          <p:cNvSpPr>
            <a:spLocks noGrp="1"/>
          </p:cNvSpPr>
          <p:nvPr>
            <p:ph type="ctrTitle"/>
          </p:nvPr>
        </p:nvSpPr>
        <p:spPr>
          <a:xfrm>
            <a:off x="2019299" y="1403349"/>
            <a:ext cx="5111752" cy="1136650"/>
          </a:xfrm>
        </p:spPr>
        <p:txBody>
          <a:bodyPr anchor="b">
            <a:noAutofit/>
          </a:bodyPr>
          <a:lstStyle>
            <a:lvl1pPr algn="ctr">
              <a:defRPr sz="4050">
                <a:effectLst/>
              </a:defRPr>
            </a:lvl1pPr>
          </a:lstStyle>
          <a:p>
            <a:r>
              <a:rPr lang="en-US"/>
              <a:t>Click to edit Master title style</a:t>
            </a:r>
            <a:endParaRPr lang="en-US" dirty="0"/>
          </a:p>
        </p:txBody>
      </p:sp>
      <p:sp>
        <p:nvSpPr>
          <p:cNvPr id="3" name="Subtitle 2"/>
          <p:cNvSpPr>
            <a:spLocks noGrp="1"/>
          </p:cNvSpPr>
          <p:nvPr>
            <p:ph type="subTitle" idx="1"/>
          </p:nvPr>
        </p:nvSpPr>
        <p:spPr>
          <a:xfrm>
            <a:off x="2019299" y="2743198"/>
            <a:ext cx="5111752" cy="990602"/>
          </a:xfrm>
        </p:spPr>
        <p:txBody>
          <a:bodyPr anchor="t">
            <a:normAutofit/>
          </a:bodyPr>
          <a:lstStyle>
            <a:lvl1pPr marL="0" indent="0" algn="ctr">
              <a:buNone/>
              <a:defRPr sz="1575">
                <a:solidFill>
                  <a:schemeClr val="tx1"/>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5987425" y="3778247"/>
            <a:ext cx="673100" cy="209550"/>
          </a:xfrm>
        </p:spPr>
        <p:txBody>
          <a:bodyPr/>
          <a:lstStyle/>
          <a:p>
            <a:fld id="{B61BEF0D-F0BB-DE4B-95CE-6DB70DBA9567}" type="datetimeFigureOut">
              <a:rPr lang="en-US" smtClean="0"/>
              <a:pPr/>
              <a:t>7/29/2021</a:t>
            </a:fld>
            <a:endParaRPr lang="en-US" dirty="0"/>
          </a:p>
        </p:txBody>
      </p:sp>
      <p:sp>
        <p:nvSpPr>
          <p:cNvPr id="5" name="Footer Placeholder 4"/>
          <p:cNvSpPr>
            <a:spLocks noGrp="1"/>
          </p:cNvSpPr>
          <p:nvPr>
            <p:ph type="ftr" sz="quarter" idx="11"/>
          </p:nvPr>
        </p:nvSpPr>
        <p:spPr>
          <a:xfrm>
            <a:off x="2019298" y="3778247"/>
            <a:ext cx="3910976" cy="209550"/>
          </a:xfrm>
        </p:spPr>
        <p:txBody>
          <a:bodyPr/>
          <a:lstStyle/>
          <a:p>
            <a:endParaRPr lang="en-US" dirty="0"/>
          </a:p>
        </p:txBody>
      </p:sp>
      <p:sp>
        <p:nvSpPr>
          <p:cNvPr id="6" name="Slide Number Placeholder 5"/>
          <p:cNvSpPr>
            <a:spLocks noGrp="1"/>
          </p:cNvSpPr>
          <p:nvPr>
            <p:ph type="sldNum" sz="quarter" idx="12"/>
          </p:nvPr>
        </p:nvSpPr>
        <p:spPr>
          <a:xfrm>
            <a:off x="6717676" y="3778247"/>
            <a:ext cx="413375" cy="209550"/>
          </a:xfrm>
        </p:spPr>
        <p:txBody>
          <a:bodyPr/>
          <a:lstStyle/>
          <a:p>
            <a:pPr marL="0" lvl="0" indent="0" algn="r" rtl="0">
              <a:spcBef>
                <a:spcPts val="0"/>
              </a:spcBef>
              <a:spcAft>
                <a:spcPts val="0"/>
              </a:spcAft>
              <a:buClr>
                <a:schemeClr val="lt1"/>
              </a:buClr>
              <a:buSzPts val="1200"/>
              <a:buFont typeface="Titillium Web"/>
              <a:buNone/>
            </a:pPr>
            <a:fld id="{00000000-1234-1234-1234-123412341234}" type="slidenum">
              <a:rPr lang="en" smtClean="0"/>
              <a:pPr marL="0" lvl="0" indent="0" algn="r" rtl="0">
                <a:spcBef>
                  <a:spcPts val="0"/>
                </a:spcBef>
                <a:spcAft>
                  <a:spcPts val="0"/>
                </a:spcAft>
                <a:buClr>
                  <a:schemeClr val="lt1"/>
                </a:buClr>
                <a:buSzPts val="1200"/>
                <a:buFont typeface="Titillium Web"/>
                <a:buNone/>
              </a:pPr>
              <a:t>‹#›</a:t>
            </a:fld>
            <a:endParaRPr lang="en"/>
          </a:p>
        </p:txBody>
      </p:sp>
      <p:cxnSp>
        <p:nvCxnSpPr>
          <p:cNvPr id="15" name="Straight Connector 14"/>
          <p:cNvCxnSpPr/>
          <p:nvPr/>
        </p:nvCxnSpPr>
        <p:spPr>
          <a:xfrm>
            <a:off x="2019299" y="2641598"/>
            <a:ext cx="5111751" cy="0"/>
          </a:xfrm>
          <a:prstGeom prst="line">
            <a:avLst/>
          </a:prstGeom>
          <a:ln>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7750678"/>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71551" y="3611561"/>
            <a:ext cx="7207250" cy="425054"/>
          </a:xfrm>
        </p:spPr>
        <p:txBody>
          <a:bodyPr anchor="b">
            <a:normAutofit/>
          </a:bodyPr>
          <a:lstStyle>
            <a:lvl1pPr algn="ctr">
              <a:defRPr sz="18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81070" y="781050"/>
            <a:ext cx="7579479" cy="2501902"/>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4" name="Text Placeholder 3"/>
          <p:cNvSpPr>
            <a:spLocks noGrp="1"/>
          </p:cNvSpPr>
          <p:nvPr>
            <p:ph type="body" sz="half" idx="2"/>
          </p:nvPr>
        </p:nvSpPr>
        <p:spPr>
          <a:xfrm>
            <a:off x="971551" y="4036615"/>
            <a:ext cx="7207250" cy="370284"/>
          </a:xfrm>
        </p:spPr>
        <p:txBody>
          <a:bodyPr>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7/29/2021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Clr>
                <a:schemeClr val="lt1"/>
              </a:buClr>
              <a:buSzPts val="1200"/>
              <a:buFont typeface="Titillium Web"/>
              <a:buNone/>
            </a:pPr>
            <a:fld id="{00000000-1234-1234-1234-123412341234}" type="slidenum">
              <a:rPr lang="en" smtClean="0"/>
              <a:pPr marL="0" lvl="0" indent="0" algn="r" rtl="0">
                <a:spcBef>
                  <a:spcPts val="0"/>
                </a:spcBef>
                <a:spcAft>
                  <a:spcPts val="0"/>
                </a:spcAft>
                <a:buClr>
                  <a:schemeClr val="lt1"/>
                </a:buClr>
                <a:buSzPts val="1200"/>
                <a:buFont typeface="Titillium Web"/>
                <a:buNone/>
              </a:pPr>
              <a:t>‹#›</a:t>
            </a:fld>
            <a:endParaRPr lang="en"/>
          </a:p>
        </p:txBody>
      </p:sp>
    </p:spTree>
    <p:extLst>
      <p:ext uri="{BB962C8B-B14F-4D97-AF65-F5344CB8AC3E}">
        <p14:creationId xmlns:p14="http://schemas.microsoft.com/office/powerpoint/2010/main" val="1486297554"/>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77901" y="736599"/>
            <a:ext cx="7194549" cy="2216151"/>
          </a:xfrm>
        </p:spPr>
        <p:txBody>
          <a:bodyPr anchor="ctr">
            <a:normAutofit/>
          </a:bodyPr>
          <a:lstStyle>
            <a:lvl1pPr algn="ctr">
              <a:defRPr sz="2400" b="0" cap="none"/>
            </a:lvl1pPr>
          </a:lstStyle>
          <a:p>
            <a:r>
              <a:rPr lang="en-US"/>
              <a:t>Click to edit Master title style</a:t>
            </a:r>
            <a:endParaRPr lang="en-US" dirty="0"/>
          </a:p>
        </p:txBody>
      </p:sp>
      <p:sp>
        <p:nvSpPr>
          <p:cNvPr id="3" name="Text Placeholder 2"/>
          <p:cNvSpPr>
            <a:spLocks noGrp="1"/>
          </p:cNvSpPr>
          <p:nvPr>
            <p:ph type="body" idx="1"/>
          </p:nvPr>
        </p:nvSpPr>
        <p:spPr>
          <a:xfrm>
            <a:off x="977901" y="3257550"/>
            <a:ext cx="7194549" cy="1149350"/>
          </a:xfrm>
        </p:spPr>
        <p:txBody>
          <a:bodyPr anchor="ctr">
            <a:normAutofit/>
          </a:bodyPr>
          <a:lstStyle>
            <a:lvl1pPr marL="0" indent="0" algn="ctr">
              <a:buNone/>
              <a:defRPr sz="1500">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7/29/2021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Clr>
                <a:schemeClr val="lt1"/>
              </a:buClr>
              <a:buSzPts val="1200"/>
              <a:buFont typeface="Titillium Web"/>
              <a:buNone/>
            </a:pPr>
            <a:fld id="{00000000-1234-1234-1234-123412341234}" type="slidenum">
              <a:rPr lang="en" smtClean="0"/>
              <a:pPr marL="0" lvl="0" indent="0" algn="r" rtl="0">
                <a:spcBef>
                  <a:spcPts val="0"/>
                </a:spcBef>
                <a:spcAft>
                  <a:spcPts val="0"/>
                </a:spcAft>
                <a:buClr>
                  <a:schemeClr val="lt1"/>
                </a:buClr>
                <a:buSzPts val="1200"/>
                <a:buFont typeface="Titillium Web"/>
                <a:buNone/>
              </a:pPr>
              <a:t>‹#›</a:t>
            </a:fld>
            <a:endParaRPr lang="en"/>
          </a:p>
        </p:txBody>
      </p:sp>
      <p:cxnSp>
        <p:nvCxnSpPr>
          <p:cNvPr id="15" name="Straight Connector 14"/>
          <p:cNvCxnSpPr/>
          <p:nvPr/>
        </p:nvCxnSpPr>
        <p:spPr>
          <a:xfrm>
            <a:off x="1047127" y="3105149"/>
            <a:ext cx="7055474"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90456140"/>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84660" y="736599"/>
            <a:ext cx="6972299" cy="1778001"/>
          </a:xfrm>
        </p:spPr>
        <p:txBody>
          <a:bodyPr anchor="ctr">
            <a:normAutofit/>
          </a:bodyPr>
          <a:lstStyle>
            <a:lvl1pPr algn="ctr">
              <a:defRPr sz="24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256109" y="2514600"/>
            <a:ext cx="6629402" cy="438150"/>
          </a:xfrm>
        </p:spPr>
        <p:txBody>
          <a:bodyPr anchor="ctr">
            <a:normAutofit/>
          </a:bodyPr>
          <a:lstStyle>
            <a:lvl1pPr marL="0" indent="0" algn="r">
              <a:buFontTx/>
              <a:buNone/>
              <a:defRPr sz="1500"/>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a:t>Click to edit Master text styles</a:t>
            </a:r>
          </a:p>
        </p:txBody>
      </p:sp>
      <p:sp>
        <p:nvSpPr>
          <p:cNvPr id="3" name="Text Placeholder 2"/>
          <p:cNvSpPr>
            <a:spLocks noGrp="1"/>
          </p:cNvSpPr>
          <p:nvPr>
            <p:ph type="body" idx="1"/>
          </p:nvPr>
        </p:nvSpPr>
        <p:spPr>
          <a:xfrm>
            <a:off x="971551" y="3257550"/>
            <a:ext cx="7207250" cy="1149350"/>
          </a:xfrm>
        </p:spPr>
        <p:txBody>
          <a:bodyPr anchor="ctr">
            <a:normAutofit/>
          </a:bodyPr>
          <a:lstStyle>
            <a:lvl1pPr marL="0" indent="0" algn="ctr">
              <a:buNone/>
              <a:defRPr sz="1500">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7/29/2021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Clr>
                <a:schemeClr val="lt1"/>
              </a:buClr>
              <a:buSzPts val="1200"/>
              <a:buFont typeface="Titillium Web"/>
              <a:buNone/>
            </a:pPr>
            <a:fld id="{00000000-1234-1234-1234-123412341234}" type="slidenum">
              <a:rPr lang="en" smtClean="0"/>
              <a:pPr marL="0" lvl="0" indent="0" algn="r" rtl="0">
                <a:spcBef>
                  <a:spcPts val="0"/>
                </a:spcBef>
                <a:spcAft>
                  <a:spcPts val="0"/>
                </a:spcAft>
                <a:buClr>
                  <a:schemeClr val="lt1"/>
                </a:buClr>
                <a:buSzPts val="1200"/>
                <a:buFont typeface="Titillium Web"/>
                <a:buNone/>
              </a:pPr>
              <a:t>‹#›</a:t>
            </a:fld>
            <a:endParaRPr lang="en"/>
          </a:p>
        </p:txBody>
      </p:sp>
      <p:sp>
        <p:nvSpPr>
          <p:cNvPr id="14" name="TextBox 13"/>
          <p:cNvSpPr txBox="1"/>
          <p:nvPr/>
        </p:nvSpPr>
        <p:spPr>
          <a:xfrm>
            <a:off x="646510" y="659971"/>
            <a:ext cx="457200" cy="438582"/>
          </a:xfrm>
          <a:prstGeom prst="rect">
            <a:avLst/>
          </a:prstGeom>
        </p:spPr>
        <p:txBody>
          <a:bodyPr vert="horz" lIns="68580" tIns="34290" rIns="68580" bIns="34290" rtlCol="0" anchor="ctr">
            <a:noAutofit/>
          </a:bodyPr>
          <a:lstStyle/>
          <a:p>
            <a:pPr lvl="0"/>
            <a:r>
              <a:rPr lang="en-US" sz="6000" dirty="0">
                <a:solidFill>
                  <a:schemeClr val="tx1"/>
                </a:solidFill>
                <a:effectLst/>
              </a:rPr>
              <a:t>“</a:t>
            </a:r>
          </a:p>
        </p:txBody>
      </p:sp>
      <p:sp>
        <p:nvSpPr>
          <p:cNvPr id="15" name="TextBox 14"/>
          <p:cNvSpPr txBox="1"/>
          <p:nvPr/>
        </p:nvSpPr>
        <p:spPr>
          <a:xfrm>
            <a:off x="7950200" y="2120903"/>
            <a:ext cx="457200" cy="438582"/>
          </a:xfrm>
          <a:prstGeom prst="rect">
            <a:avLst/>
          </a:prstGeom>
        </p:spPr>
        <p:txBody>
          <a:bodyPr vert="horz" lIns="68580" tIns="34290" rIns="68580" bIns="34290" rtlCol="0" anchor="ctr">
            <a:noAutofit/>
          </a:bodyPr>
          <a:lstStyle/>
          <a:p>
            <a:pPr lvl="0" algn="r"/>
            <a:r>
              <a:rPr lang="en-US" sz="6000" dirty="0">
                <a:solidFill>
                  <a:schemeClr val="tx1"/>
                </a:solidFill>
                <a:effectLst/>
              </a:rPr>
              <a:t>”</a:t>
            </a:r>
          </a:p>
        </p:txBody>
      </p:sp>
      <p:cxnSp>
        <p:nvCxnSpPr>
          <p:cNvPr id="19" name="Straight Connector 18"/>
          <p:cNvCxnSpPr/>
          <p:nvPr/>
        </p:nvCxnSpPr>
        <p:spPr>
          <a:xfrm>
            <a:off x="1047127" y="3105149"/>
            <a:ext cx="7055474"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38376358"/>
      </p:ext>
    </p:extLst>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71552" y="2481436"/>
            <a:ext cx="7207251" cy="1101600"/>
          </a:xfrm>
        </p:spPr>
        <p:txBody>
          <a:bodyPr anchor="b">
            <a:normAutofit/>
          </a:bodyPr>
          <a:lstStyle>
            <a:lvl1pPr algn="l">
              <a:defRPr sz="2400" b="0" cap="none"/>
            </a:lvl1pPr>
          </a:lstStyle>
          <a:p>
            <a:r>
              <a:rPr lang="en-US"/>
              <a:t>Click to edit Master title style</a:t>
            </a:r>
            <a:endParaRPr lang="en-US" dirty="0"/>
          </a:p>
        </p:txBody>
      </p:sp>
      <p:sp>
        <p:nvSpPr>
          <p:cNvPr id="3" name="Text Placeholder 2"/>
          <p:cNvSpPr>
            <a:spLocks noGrp="1"/>
          </p:cNvSpPr>
          <p:nvPr>
            <p:ph type="body" idx="1"/>
          </p:nvPr>
        </p:nvSpPr>
        <p:spPr>
          <a:xfrm>
            <a:off x="971551" y="3583036"/>
            <a:ext cx="7207251" cy="645300"/>
          </a:xfrm>
        </p:spPr>
        <p:txBody>
          <a:bodyPr anchor="t">
            <a:normAutofit/>
          </a:bodyPr>
          <a:lstStyle>
            <a:lvl1pPr marL="0" indent="0" algn="l">
              <a:buNone/>
              <a:defRPr sz="1500">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7/29/2021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Clr>
                <a:schemeClr val="lt1"/>
              </a:buClr>
              <a:buSzPts val="1200"/>
              <a:buFont typeface="Titillium Web"/>
              <a:buNone/>
            </a:pPr>
            <a:fld id="{00000000-1234-1234-1234-123412341234}" type="slidenum">
              <a:rPr lang="en" smtClean="0"/>
              <a:pPr marL="0" lvl="0" indent="0" algn="r" rtl="0">
                <a:spcBef>
                  <a:spcPts val="0"/>
                </a:spcBef>
                <a:spcAft>
                  <a:spcPts val="0"/>
                </a:spcAft>
                <a:buClr>
                  <a:schemeClr val="lt1"/>
                </a:buClr>
                <a:buSzPts val="1200"/>
                <a:buFont typeface="Titillium Web"/>
                <a:buNone/>
              </a:pPr>
              <a:t>‹#›</a:t>
            </a:fld>
            <a:endParaRPr lang="en"/>
          </a:p>
        </p:txBody>
      </p:sp>
    </p:spTree>
    <p:extLst>
      <p:ext uri="{BB962C8B-B14F-4D97-AF65-F5344CB8AC3E}">
        <p14:creationId xmlns:p14="http://schemas.microsoft.com/office/powerpoint/2010/main" val="1215954434"/>
      </p:ext>
    </p:extLst>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084660" y="736599"/>
            <a:ext cx="6972299" cy="1682751"/>
          </a:xfrm>
        </p:spPr>
        <p:txBody>
          <a:bodyPr anchor="ctr">
            <a:normAutofit/>
          </a:bodyPr>
          <a:lstStyle>
            <a:lvl1pPr algn="ctr">
              <a:defRPr sz="2400" b="0" cap="none">
                <a:solidFill>
                  <a:schemeClr val="tx1"/>
                </a:solidFill>
              </a:defRPr>
            </a:lvl1pPr>
          </a:lstStyle>
          <a:p>
            <a:r>
              <a:rPr lang="en-US"/>
              <a:t>Click to edit Master title style</a:t>
            </a:r>
            <a:endParaRPr lang="en-US" dirty="0"/>
          </a:p>
        </p:txBody>
      </p:sp>
      <p:sp>
        <p:nvSpPr>
          <p:cNvPr id="14" name="Text Placeholder 2"/>
          <p:cNvSpPr>
            <a:spLocks noGrp="1"/>
          </p:cNvSpPr>
          <p:nvPr>
            <p:ph type="body" idx="13"/>
          </p:nvPr>
        </p:nvSpPr>
        <p:spPr>
          <a:xfrm>
            <a:off x="971551" y="2729484"/>
            <a:ext cx="7207251" cy="665226"/>
          </a:xfrm>
        </p:spPr>
        <p:txBody>
          <a:bodyPr anchor="b">
            <a:normAutofit/>
          </a:bodyPr>
          <a:lstStyle>
            <a:lvl1pPr marL="0" indent="0" algn="l">
              <a:spcBef>
                <a:spcPts val="0"/>
              </a:spcBef>
              <a:buNone/>
              <a:defRPr sz="1800">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971551" y="3397250"/>
            <a:ext cx="7207251" cy="1009650"/>
          </a:xfrm>
        </p:spPr>
        <p:txBody>
          <a:bodyPr anchor="t">
            <a:normAutofit/>
          </a:bodyPr>
          <a:lstStyle>
            <a:lvl1pPr marL="0" indent="0" algn="l">
              <a:buNone/>
              <a:defRPr sz="1350">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7/29/2021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Clr>
                <a:schemeClr val="lt1"/>
              </a:buClr>
              <a:buSzPts val="1200"/>
              <a:buFont typeface="Titillium Web"/>
              <a:buNone/>
            </a:pPr>
            <a:fld id="{00000000-1234-1234-1234-123412341234}" type="slidenum">
              <a:rPr lang="en" smtClean="0"/>
              <a:pPr marL="0" lvl="0" indent="0" algn="r" rtl="0">
                <a:spcBef>
                  <a:spcPts val="0"/>
                </a:spcBef>
                <a:spcAft>
                  <a:spcPts val="0"/>
                </a:spcAft>
                <a:buClr>
                  <a:schemeClr val="lt1"/>
                </a:buClr>
                <a:buSzPts val="1200"/>
                <a:buFont typeface="Titillium Web"/>
                <a:buNone/>
              </a:pPr>
              <a:t>‹#›</a:t>
            </a:fld>
            <a:endParaRPr lang="en"/>
          </a:p>
        </p:txBody>
      </p:sp>
      <p:sp>
        <p:nvSpPr>
          <p:cNvPr id="12" name="TextBox 11"/>
          <p:cNvSpPr txBox="1"/>
          <p:nvPr/>
        </p:nvSpPr>
        <p:spPr>
          <a:xfrm>
            <a:off x="646510" y="659971"/>
            <a:ext cx="457200" cy="438582"/>
          </a:xfrm>
          <a:prstGeom prst="rect">
            <a:avLst/>
          </a:prstGeom>
        </p:spPr>
        <p:txBody>
          <a:bodyPr vert="horz" lIns="68580" tIns="34290" rIns="68580" bIns="34290" rtlCol="0" anchor="ctr">
            <a:noAutofit/>
          </a:bodyPr>
          <a:lstStyle/>
          <a:p>
            <a:pPr lvl="0"/>
            <a:r>
              <a:rPr lang="en-US" sz="6000" dirty="0">
                <a:solidFill>
                  <a:schemeClr val="tx1"/>
                </a:solidFill>
                <a:effectLst/>
              </a:rPr>
              <a:t>“</a:t>
            </a:r>
          </a:p>
        </p:txBody>
      </p:sp>
      <p:sp>
        <p:nvSpPr>
          <p:cNvPr id="13" name="TextBox 12"/>
          <p:cNvSpPr txBox="1"/>
          <p:nvPr/>
        </p:nvSpPr>
        <p:spPr>
          <a:xfrm>
            <a:off x="7950200" y="1949446"/>
            <a:ext cx="457200" cy="438582"/>
          </a:xfrm>
          <a:prstGeom prst="rect">
            <a:avLst/>
          </a:prstGeom>
        </p:spPr>
        <p:txBody>
          <a:bodyPr vert="horz" lIns="68580" tIns="34290" rIns="68580" bIns="34290" rtlCol="0" anchor="ctr">
            <a:noAutofit/>
          </a:bodyPr>
          <a:lstStyle/>
          <a:p>
            <a:pPr lvl="0" algn="r"/>
            <a:r>
              <a:rPr lang="en-US" sz="6000" dirty="0">
                <a:solidFill>
                  <a:schemeClr val="tx1"/>
                </a:solidFill>
                <a:effectLst/>
              </a:rPr>
              <a:t>”</a:t>
            </a:r>
          </a:p>
        </p:txBody>
      </p:sp>
      <p:cxnSp>
        <p:nvCxnSpPr>
          <p:cNvPr id="26" name="Straight Connector 25"/>
          <p:cNvCxnSpPr/>
          <p:nvPr/>
        </p:nvCxnSpPr>
        <p:spPr>
          <a:xfrm>
            <a:off x="1047127" y="2571750"/>
            <a:ext cx="7055474"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64884767"/>
      </p:ext>
    </p:extLst>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971551" y="736599"/>
            <a:ext cx="7207250" cy="1682751"/>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1" name="Text Placeholder 2"/>
          <p:cNvSpPr>
            <a:spLocks noGrp="1"/>
          </p:cNvSpPr>
          <p:nvPr>
            <p:ph type="body" idx="13"/>
          </p:nvPr>
        </p:nvSpPr>
        <p:spPr>
          <a:xfrm>
            <a:off x="971551" y="2722626"/>
            <a:ext cx="7207251" cy="630936"/>
          </a:xfrm>
        </p:spPr>
        <p:txBody>
          <a:bodyPr anchor="b">
            <a:normAutofit/>
          </a:bodyPr>
          <a:lstStyle>
            <a:lvl1pPr marL="0" indent="0" algn="l">
              <a:spcBef>
                <a:spcPts val="0"/>
              </a:spcBef>
              <a:buNone/>
              <a:defRPr sz="2100">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971550" y="3352800"/>
            <a:ext cx="7207253" cy="1054100"/>
          </a:xfrm>
        </p:spPr>
        <p:txBody>
          <a:bodyPr anchor="t">
            <a:normAutofit/>
          </a:bodyPr>
          <a:lstStyle>
            <a:lvl1pPr marL="0" indent="0" algn="l">
              <a:buNone/>
              <a:defRPr sz="1350">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7/29/2021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Clr>
                <a:schemeClr val="lt1"/>
              </a:buClr>
              <a:buSzPts val="1200"/>
              <a:buFont typeface="Titillium Web"/>
              <a:buNone/>
            </a:pPr>
            <a:fld id="{00000000-1234-1234-1234-123412341234}" type="slidenum">
              <a:rPr lang="en" smtClean="0"/>
              <a:pPr marL="0" lvl="0" indent="0" algn="r" rtl="0">
                <a:spcBef>
                  <a:spcPts val="0"/>
                </a:spcBef>
                <a:spcAft>
                  <a:spcPts val="0"/>
                </a:spcAft>
                <a:buClr>
                  <a:schemeClr val="lt1"/>
                </a:buClr>
                <a:buSzPts val="1200"/>
                <a:buFont typeface="Titillium Web"/>
                <a:buNone/>
              </a:pPr>
              <a:t>‹#›</a:t>
            </a:fld>
            <a:endParaRPr lang="en"/>
          </a:p>
        </p:txBody>
      </p:sp>
      <p:cxnSp>
        <p:nvCxnSpPr>
          <p:cNvPr id="15" name="Straight Connector 14"/>
          <p:cNvCxnSpPr/>
          <p:nvPr/>
        </p:nvCxnSpPr>
        <p:spPr>
          <a:xfrm>
            <a:off x="1047127" y="2571750"/>
            <a:ext cx="7055474"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05778225"/>
      </p:ext>
    </p:extLst>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7/29/2021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Clr>
                <a:schemeClr val="lt1"/>
              </a:buClr>
              <a:buSzPts val="1200"/>
              <a:buFont typeface="Titillium Web"/>
              <a:buNone/>
            </a:pPr>
            <a:fld id="{00000000-1234-1234-1234-123412341234}" type="slidenum">
              <a:rPr lang="en" smtClean="0"/>
              <a:pPr marL="0" lvl="0" indent="0" algn="r" rtl="0">
                <a:spcBef>
                  <a:spcPts val="0"/>
                </a:spcBef>
                <a:spcAft>
                  <a:spcPts val="0"/>
                </a:spcAft>
                <a:buClr>
                  <a:schemeClr val="lt1"/>
                </a:buClr>
                <a:buSzPts val="1200"/>
                <a:buFont typeface="Titillium Web"/>
                <a:buNone/>
              </a:pPr>
              <a:t>‹#›</a:t>
            </a:fld>
            <a:endParaRPr lang="en"/>
          </a:p>
        </p:txBody>
      </p:sp>
      <p:cxnSp>
        <p:nvCxnSpPr>
          <p:cNvPr id="14" name="Straight Connector 13"/>
          <p:cNvCxnSpPr/>
          <p:nvPr/>
        </p:nvCxnSpPr>
        <p:spPr>
          <a:xfrm>
            <a:off x="1047127" y="1816100"/>
            <a:ext cx="7055474"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57055014"/>
      </p:ext>
    </p:extLst>
  </p:cSld>
  <p:clrMapOvr>
    <a:masterClrMapping/>
  </p:clrMapOvr>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49518" y="736599"/>
            <a:ext cx="1418171" cy="36703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971549" y="736599"/>
            <a:ext cx="5574769" cy="36703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7/29/2021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Clr>
                <a:schemeClr val="lt1"/>
              </a:buClr>
              <a:buSzPts val="1200"/>
              <a:buFont typeface="Titillium Web"/>
              <a:buNone/>
            </a:pPr>
            <a:fld id="{00000000-1234-1234-1234-123412341234}" type="slidenum">
              <a:rPr lang="en" smtClean="0"/>
              <a:pPr marL="0" lvl="0" indent="0" algn="r" rtl="0">
                <a:spcBef>
                  <a:spcPts val="0"/>
                </a:spcBef>
                <a:spcAft>
                  <a:spcPts val="0"/>
                </a:spcAft>
                <a:buClr>
                  <a:schemeClr val="lt1"/>
                </a:buClr>
                <a:buSzPts val="1200"/>
                <a:buFont typeface="Titillium Web"/>
                <a:buNone/>
              </a:pPr>
              <a:t>‹#›</a:t>
            </a:fld>
            <a:endParaRPr lang="en"/>
          </a:p>
        </p:txBody>
      </p:sp>
      <p:cxnSp>
        <p:nvCxnSpPr>
          <p:cNvPr id="14" name="Straight Connector 13"/>
          <p:cNvCxnSpPr/>
          <p:nvPr/>
        </p:nvCxnSpPr>
        <p:spPr>
          <a:xfrm>
            <a:off x="6647918" y="742950"/>
            <a:ext cx="0" cy="365760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3113359"/>
      </p:ext>
    </p:extLst>
  </p:cSld>
  <p:clrMapOvr>
    <a:masterClrMapping/>
  </p:clrMapOvr>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3" name="Google Shape;13;p2"/>
          <p:cNvSpPr txBox="1">
            <a:spLocks noGrp="1"/>
          </p:cNvSpPr>
          <p:nvPr>
            <p:ph type="ctrTitle"/>
          </p:nvPr>
        </p:nvSpPr>
        <p:spPr>
          <a:xfrm>
            <a:off x="855300" y="2589075"/>
            <a:ext cx="6470400" cy="1705500"/>
          </a:xfrm>
          <a:prstGeom prst="rect">
            <a:avLst/>
          </a:prstGeom>
          <a:effectLst>
            <a:outerShdw blurRad="14288" dist="9525" dir="5400000" algn="bl" rotWithShape="0">
              <a:schemeClr val="dk1">
                <a:alpha val="35000"/>
              </a:schemeClr>
            </a:outerShdw>
          </a:effectLst>
        </p:spPr>
        <p:txBody>
          <a:bodyPr spcFirstLastPara="1" wrap="square" lIns="0" tIns="0" rIns="0" bIns="0" anchor="b" anchorCtr="0">
            <a:noAutofit/>
          </a:bodyPr>
          <a:lstStyle>
            <a:lvl1pPr lvl="0" rtl="0">
              <a:spcBef>
                <a:spcPts val="0"/>
              </a:spcBef>
              <a:spcAft>
                <a:spcPts val="0"/>
              </a:spcAft>
              <a:buClr>
                <a:schemeClr val="lt1"/>
              </a:buClr>
              <a:buSzPts val="5400"/>
              <a:buNone/>
              <a:defRPr sz="5400">
                <a:solidFill>
                  <a:schemeClr val="lt1"/>
                </a:solidFill>
              </a:defRPr>
            </a:lvl1pPr>
            <a:lvl2pPr lvl="1" rtl="0">
              <a:spcBef>
                <a:spcPts val="0"/>
              </a:spcBef>
              <a:spcAft>
                <a:spcPts val="0"/>
              </a:spcAft>
              <a:buClr>
                <a:schemeClr val="lt1"/>
              </a:buClr>
              <a:buSzPts val="5400"/>
              <a:buNone/>
              <a:defRPr sz="5400">
                <a:solidFill>
                  <a:schemeClr val="lt1"/>
                </a:solidFill>
              </a:defRPr>
            </a:lvl2pPr>
            <a:lvl3pPr lvl="2" rtl="0">
              <a:spcBef>
                <a:spcPts val="0"/>
              </a:spcBef>
              <a:spcAft>
                <a:spcPts val="0"/>
              </a:spcAft>
              <a:buClr>
                <a:schemeClr val="lt1"/>
              </a:buClr>
              <a:buSzPts val="5400"/>
              <a:buNone/>
              <a:defRPr sz="5400">
                <a:solidFill>
                  <a:schemeClr val="lt1"/>
                </a:solidFill>
              </a:defRPr>
            </a:lvl3pPr>
            <a:lvl4pPr lvl="3" rtl="0">
              <a:spcBef>
                <a:spcPts val="0"/>
              </a:spcBef>
              <a:spcAft>
                <a:spcPts val="0"/>
              </a:spcAft>
              <a:buClr>
                <a:schemeClr val="lt1"/>
              </a:buClr>
              <a:buSzPts val="5400"/>
              <a:buNone/>
              <a:defRPr sz="5400">
                <a:solidFill>
                  <a:schemeClr val="lt1"/>
                </a:solidFill>
              </a:defRPr>
            </a:lvl4pPr>
            <a:lvl5pPr lvl="4" rtl="0">
              <a:spcBef>
                <a:spcPts val="0"/>
              </a:spcBef>
              <a:spcAft>
                <a:spcPts val="0"/>
              </a:spcAft>
              <a:buClr>
                <a:schemeClr val="lt1"/>
              </a:buClr>
              <a:buSzPts val="5400"/>
              <a:buNone/>
              <a:defRPr sz="5400">
                <a:solidFill>
                  <a:schemeClr val="lt1"/>
                </a:solidFill>
              </a:defRPr>
            </a:lvl5pPr>
            <a:lvl6pPr lvl="5" rtl="0">
              <a:spcBef>
                <a:spcPts val="0"/>
              </a:spcBef>
              <a:spcAft>
                <a:spcPts val="0"/>
              </a:spcAft>
              <a:buClr>
                <a:schemeClr val="lt1"/>
              </a:buClr>
              <a:buSzPts val="5400"/>
              <a:buNone/>
              <a:defRPr sz="5400">
                <a:solidFill>
                  <a:schemeClr val="lt1"/>
                </a:solidFill>
              </a:defRPr>
            </a:lvl6pPr>
            <a:lvl7pPr lvl="6" rtl="0">
              <a:spcBef>
                <a:spcPts val="0"/>
              </a:spcBef>
              <a:spcAft>
                <a:spcPts val="0"/>
              </a:spcAft>
              <a:buClr>
                <a:schemeClr val="lt1"/>
              </a:buClr>
              <a:buSzPts val="5400"/>
              <a:buNone/>
              <a:defRPr sz="5400">
                <a:solidFill>
                  <a:schemeClr val="lt1"/>
                </a:solidFill>
              </a:defRPr>
            </a:lvl7pPr>
            <a:lvl8pPr lvl="7" rtl="0">
              <a:spcBef>
                <a:spcPts val="0"/>
              </a:spcBef>
              <a:spcAft>
                <a:spcPts val="0"/>
              </a:spcAft>
              <a:buClr>
                <a:schemeClr val="lt1"/>
              </a:buClr>
              <a:buSzPts val="5400"/>
              <a:buNone/>
              <a:defRPr sz="5400">
                <a:solidFill>
                  <a:schemeClr val="lt1"/>
                </a:solidFill>
              </a:defRPr>
            </a:lvl8pPr>
            <a:lvl9pPr lvl="8" rtl="0">
              <a:spcBef>
                <a:spcPts val="0"/>
              </a:spcBef>
              <a:spcAft>
                <a:spcPts val="0"/>
              </a:spcAft>
              <a:buClr>
                <a:schemeClr val="lt1"/>
              </a:buClr>
              <a:buSzPts val="5400"/>
              <a:buNone/>
              <a:defRPr sz="5400">
                <a:solidFill>
                  <a:schemeClr val="lt1"/>
                </a:solidFill>
              </a:defRPr>
            </a:lvl9pPr>
          </a:lstStyle>
          <a:p>
            <a:endParaRPr/>
          </a:p>
        </p:txBody>
      </p:sp>
    </p:spTree>
    <p:extLst>
      <p:ext uri="{BB962C8B-B14F-4D97-AF65-F5344CB8AC3E}">
        <p14:creationId xmlns:p14="http://schemas.microsoft.com/office/powerpoint/2010/main" val="182331949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 2 columns" type="twoColTx">
  <p:cSld name="Title + 2 columns">
    <p:spTree>
      <p:nvGrpSpPr>
        <p:cNvPr id="1" name="Shape 40"/>
        <p:cNvGrpSpPr/>
        <p:nvPr/>
      </p:nvGrpSpPr>
      <p:grpSpPr>
        <a:xfrm>
          <a:off x="0" y="0"/>
          <a:ext cx="0" cy="0"/>
          <a:chOff x="0" y="0"/>
          <a:chExt cx="0" cy="0"/>
        </a:xfrm>
      </p:grpSpPr>
      <p:sp>
        <p:nvSpPr>
          <p:cNvPr id="47" name="Google Shape;47;p6"/>
          <p:cNvSpPr txBox="1">
            <a:spLocks noGrp="1"/>
          </p:cNvSpPr>
          <p:nvPr>
            <p:ph type="title"/>
          </p:nvPr>
        </p:nvSpPr>
        <p:spPr>
          <a:xfrm>
            <a:off x="855300" y="836000"/>
            <a:ext cx="7433400" cy="497100"/>
          </a:xfrm>
          <a:prstGeom prst="rect">
            <a:avLst/>
          </a:prstGeom>
        </p:spPr>
        <p:txBody>
          <a:bodyPr spcFirstLastPara="1" wrap="square" lIns="0" tIns="0" rIns="0" bIns="0" anchor="t" anchorCtr="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48" name="Google Shape;48;p6"/>
          <p:cNvSpPr txBox="1">
            <a:spLocks noGrp="1"/>
          </p:cNvSpPr>
          <p:nvPr>
            <p:ph type="body" idx="1"/>
          </p:nvPr>
        </p:nvSpPr>
        <p:spPr>
          <a:xfrm>
            <a:off x="855275" y="1627900"/>
            <a:ext cx="3473100" cy="2870400"/>
          </a:xfrm>
          <a:prstGeom prst="rect">
            <a:avLst/>
          </a:prstGeom>
        </p:spPr>
        <p:txBody>
          <a:bodyPr spcFirstLastPara="1" wrap="square" lIns="0" tIns="0" rIns="0" bIns="0" anchor="t" anchorCtr="0">
            <a:noAutofit/>
          </a:bodyPr>
          <a:lstStyle>
            <a:lvl1pPr marL="457200" lvl="0" indent="-355600" rtl="0">
              <a:spcBef>
                <a:spcPts val="0"/>
              </a:spcBef>
              <a:spcAft>
                <a:spcPts val="0"/>
              </a:spcAft>
              <a:buSzPts val="2000"/>
              <a:buChar char="⦿"/>
              <a:defRPr sz="2000"/>
            </a:lvl1pPr>
            <a:lvl2pPr marL="914400" lvl="1" indent="-355600" rtl="0">
              <a:spcBef>
                <a:spcPts val="1000"/>
              </a:spcBef>
              <a:spcAft>
                <a:spcPts val="0"/>
              </a:spcAft>
              <a:buSzPts val="2000"/>
              <a:buChar char="⌾"/>
              <a:defRPr sz="2000"/>
            </a:lvl2pPr>
            <a:lvl3pPr marL="1371600" lvl="2" indent="-355600" rtl="0">
              <a:spcBef>
                <a:spcPts val="1000"/>
              </a:spcBef>
              <a:spcAft>
                <a:spcPts val="0"/>
              </a:spcAft>
              <a:buSzPts val="2000"/>
              <a:buChar char="•"/>
              <a:defRPr sz="2000"/>
            </a:lvl3pPr>
            <a:lvl4pPr marL="1828800" lvl="3" indent="-355600" rtl="0">
              <a:spcBef>
                <a:spcPts val="1000"/>
              </a:spcBef>
              <a:spcAft>
                <a:spcPts val="0"/>
              </a:spcAft>
              <a:buSzPts val="2000"/>
              <a:buChar char="●"/>
              <a:defRPr sz="2000"/>
            </a:lvl4pPr>
            <a:lvl5pPr marL="2286000" lvl="4" indent="-355600" rtl="0">
              <a:spcBef>
                <a:spcPts val="1000"/>
              </a:spcBef>
              <a:spcAft>
                <a:spcPts val="0"/>
              </a:spcAft>
              <a:buSzPts val="2000"/>
              <a:buChar char="○"/>
              <a:defRPr sz="2000"/>
            </a:lvl5pPr>
            <a:lvl6pPr marL="2743200" lvl="5" indent="-355600" rtl="0">
              <a:spcBef>
                <a:spcPts val="1000"/>
              </a:spcBef>
              <a:spcAft>
                <a:spcPts val="0"/>
              </a:spcAft>
              <a:buSzPts val="2000"/>
              <a:buChar char="■"/>
              <a:defRPr sz="2000"/>
            </a:lvl6pPr>
            <a:lvl7pPr marL="3200400" lvl="6" indent="-355600" rtl="0">
              <a:spcBef>
                <a:spcPts val="1000"/>
              </a:spcBef>
              <a:spcAft>
                <a:spcPts val="0"/>
              </a:spcAft>
              <a:buSzPts val="2000"/>
              <a:buChar char="●"/>
              <a:defRPr sz="2000"/>
            </a:lvl7pPr>
            <a:lvl8pPr marL="3657600" lvl="7" indent="-355600" rtl="0">
              <a:spcBef>
                <a:spcPts val="1000"/>
              </a:spcBef>
              <a:spcAft>
                <a:spcPts val="0"/>
              </a:spcAft>
              <a:buSzPts val="2000"/>
              <a:buChar char="○"/>
              <a:defRPr sz="2000"/>
            </a:lvl8pPr>
            <a:lvl9pPr marL="4114800" lvl="8" indent="-355600" rtl="0">
              <a:spcBef>
                <a:spcPts val="1000"/>
              </a:spcBef>
              <a:spcAft>
                <a:spcPts val="1000"/>
              </a:spcAft>
              <a:buSzPts val="2000"/>
              <a:buChar char="■"/>
              <a:defRPr sz="2000"/>
            </a:lvl9pPr>
          </a:lstStyle>
          <a:p>
            <a:endParaRPr/>
          </a:p>
        </p:txBody>
      </p:sp>
      <p:sp>
        <p:nvSpPr>
          <p:cNvPr id="49" name="Google Shape;49;p6"/>
          <p:cNvSpPr txBox="1">
            <a:spLocks noGrp="1"/>
          </p:cNvSpPr>
          <p:nvPr>
            <p:ph type="body" idx="2"/>
          </p:nvPr>
        </p:nvSpPr>
        <p:spPr>
          <a:xfrm>
            <a:off x="4815599" y="1627900"/>
            <a:ext cx="3473100" cy="2870400"/>
          </a:xfrm>
          <a:prstGeom prst="rect">
            <a:avLst/>
          </a:prstGeom>
        </p:spPr>
        <p:txBody>
          <a:bodyPr spcFirstLastPara="1" wrap="square" lIns="0" tIns="0" rIns="0" bIns="0" anchor="t" anchorCtr="0">
            <a:noAutofit/>
          </a:bodyPr>
          <a:lstStyle>
            <a:lvl1pPr marL="457200" lvl="0" indent="-355600" rtl="0">
              <a:spcBef>
                <a:spcPts val="0"/>
              </a:spcBef>
              <a:spcAft>
                <a:spcPts val="0"/>
              </a:spcAft>
              <a:buSzPts val="2000"/>
              <a:buChar char="⦿"/>
              <a:defRPr sz="2000"/>
            </a:lvl1pPr>
            <a:lvl2pPr marL="914400" lvl="1" indent="-355600" rtl="0">
              <a:spcBef>
                <a:spcPts val="1000"/>
              </a:spcBef>
              <a:spcAft>
                <a:spcPts val="0"/>
              </a:spcAft>
              <a:buSzPts val="2000"/>
              <a:buChar char="⌾"/>
              <a:defRPr sz="2000"/>
            </a:lvl2pPr>
            <a:lvl3pPr marL="1371600" lvl="2" indent="-355600" rtl="0">
              <a:spcBef>
                <a:spcPts val="1000"/>
              </a:spcBef>
              <a:spcAft>
                <a:spcPts val="0"/>
              </a:spcAft>
              <a:buSzPts val="2000"/>
              <a:buChar char="•"/>
              <a:defRPr sz="2000"/>
            </a:lvl3pPr>
            <a:lvl4pPr marL="1828800" lvl="3" indent="-355600" rtl="0">
              <a:spcBef>
                <a:spcPts val="1000"/>
              </a:spcBef>
              <a:spcAft>
                <a:spcPts val="0"/>
              </a:spcAft>
              <a:buSzPts val="2000"/>
              <a:buChar char="●"/>
              <a:defRPr sz="2000"/>
            </a:lvl4pPr>
            <a:lvl5pPr marL="2286000" lvl="4" indent="-355600" rtl="0">
              <a:spcBef>
                <a:spcPts val="1000"/>
              </a:spcBef>
              <a:spcAft>
                <a:spcPts val="0"/>
              </a:spcAft>
              <a:buSzPts val="2000"/>
              <a:buChar char="○"/>
              <a:defRPr sz="2000"/>
            </a:lvl5pPr>
            <a:lvl6pPr marL="2743200" lvl="5" indent="-355600" rtl="0">
              <a:spcBef>
                <a:spcPts val="1000"/>
              </a:spcBef>
              <a:spcAft>
                <a:spcPts val="0"/>
              </a:spcAft>
              <a:buSzPts val="2000"/>
              <a:buChar char="■"/>
              <a:defRPr sz="2000"/>
            </a:lvl6pPr>
            <a:lvl7pPr marL="3200400" lvl="6" indent="-355600" rtl="0">
              <a:spcBef>
                <a:spcPts val="1000"/>
              </a:spcBef>
              <a:spcAft>
                <a:spcPts val="0"/>
              </a:spcAft>
              <a:buSzPts val="2000"/>
              <a:buChar char="●"/>
              <a:defRPr sz="2000"/>
            </a:lvl7pPr>
            <a:lvl8pPr marL="3657600" lvl="7" indent="-355600" rtl="0">
              <a:spcBef>
                <a:spcPts val="1000"/>
              </a:spcBef>
              <a:spcAft>
                <a:spcPts val="0"/>
              </a:spcAft>
              <a:buSzPts val="2000"/>
              <a:buChar char="○"/>
              <a:defRPr sz="2000"/>
            </a:lvl8pPr>
            <a:lvl9pPr marL="4114800" lvl="8" indent="-355600" rtl="0">
              <a:spcBef>
                <a:spcPts val="1000"/>
              </a:spcBef>
              <a:spcAft>
                <a:spcPts val="1000"/>
              </a:spcAft>
              <a:buSzPts val="2000"/>
              <a:buChar char="■"/>
              <a:defRPr sz="2000"/>
            </a:lvl9pPr>
          </a:lstStyle>
          <a:p>
            <a:endParaRPr/>
          </a:p>
        </p:txBody>
      </p:sp>
      <p:sp>
        <p:nvSpPr>
          <p:cNvPr id="50" name="Google Shape;50;p6"/>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extLst>
      <p:ext uri="{BB962C8B-B14F-4D97-AF65-F5344CB8AC3E}">
        <p14:creationId xmlns:p14="http://schemas.microsoft.com/office/powerpoint/2010/main" val="32268773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047127" y="1816100"/>
            <a:ext cx="7055474" cy="0"/>
          </a:xfrm>
          <a:prstGeom prst="line">
            <a:avLst/>
          </a:prstGeom>
          <a:ln>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2647F38-B617-4D2F-AE0A-013F0C4D2C57}" type="datetimeFigureOut">
              <a:rPr lang="en-US" smtClean="0"/>
              <a:t>7/29/2021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Clr>
                <a:schemeClr val="lt1"/>
              </a:buClr>
              <a:buSzPts val="1200"/>
              <a:buFont typeface="Titillium Web"/>
              <a:buNone/>
            </a:pPr>
            <a:fld id="{00000000-1234-1234-1234-123412341234}" type="slidenum">
              <a:rPr lang="en" smtClean="0"/>
              <a:pPr marL="0" lvl="0" indent="0" algn="r" rtl="0">
                <a:spcBef>
                  <a:spcPts val="0"/>
                </a:spcBef>
                <a:spcAft>
                  <a:spcPts val="0"/>
                </a:spcAft>
                <a:buClr>
                  <a:schemeClr val="lt1"/>
                </a:buClr>
                <a:buSzPts val="1200"/>
                <a:buFont typeface="Titillium Web"/>
                <a:buNone/>
              </a:pPr>
              <a:t>‹#›</a:t>
            </a:fld>
            <a:endParaRPr lang="en"/>
          </a:p>
        </p:txBody>
      </p:sp>
    </p:spTree>
    <p:extLst>
      <p:ext uri="{BB962C8B-B14F-4D97-AF65-F5344CB8AC3E}">
        <p14:creationId xmlns:p14="http://schemas.microsoft.com/office/powerpoint/2010/main" val="2691276617"/>
      </p:ext>
    </p:extLst>
  </p:cSld>
  <p:clrMapOvr>
    <a:masterClrMapping/>
  </p:clrMapOvr>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Subtitle">
  <p:cSld name="Subtitle">
    <p:bg>
      <p:bgPr>
        <a:gradFill>
          <a:gsLst>
            <a:gs pos="0">
              <a:schemeClr val="accent2"/>
            </a:gs>
            <a:gs pos="37000">
              <a:schemeClr val="accent1"/>
            </a:gs>
            <a:gs pos="100000">
              <a:schemeClr val="dk1"/>
            </a:gs>
          </a:gsLst>
          <a:lin ang="3600008" scaled="0"/>
        </a:gradFill>
        <a:effectLst/>
      </p:bgPr>
    </p:bg>
    <p:spTree>
      <p:nvGrpSpPr>
        <p:cNvPr id="1" name="Shape 14"/>
        <p:cNvGrpSpPr/>
        <p:nvPr/>
      </p:nvGrpSpPr>
      <p:grpSpPr>
        <a:xfrm>
          <a:off x="0" y="0"/>
          <a:ext cx="0" cy="0"/>
          <a:chOff x="0" y="0"/>
          <a:chExt cx="0" cy="0"/>
        </a:xfrm>
      </p:grpSpPr>
      <p:sp>
        <p:nvSpPr>
          <p:cNvPr id="15" name="Google Shape;15;p3"/>
          <p:cNvSpPr txBox="1">
            <a:spLocks noGrp="1"/>
          </p:cNvSpPr>
          <p:nvPr>
            <p:ph type="ctrTitle"/>
          </p:nvPr>
        </p:nvSpPr>
        <p:spPr>
          <a:xfrm>
            <a:off x="855300" y="2726350"/>
            <a:ext cx="5969100" cy="1159800"/>
          </a:xfrm>
          <a:prstGeom prst="rect">
            <a:avLst/>
          </a:prstGeom>
          <a:effectLst>
            <a:outerShdw blurRad="14288" dist="9525" dir="5400000" algn="bl" rotWithShape="0">
              <a:schemeClr val="dk1">
                <a:alpha val="35000"/>
              </a:schemeClr>
            </a:outerShdw>
          </a:effectLst>
        </p:spPr>
        <p:txBody>
          <a:bodyPr spcFirstLastPara="1" wrap="square" lIns="0" tIns="0" rIns="0" bIns="0" anchor="b" anchorCtr="0">
            <a:noAutofit/>
          </a:bodyPr>
          <a:lstStyle>
            <a:lvl1pPr lvl="0" rtl="0">
              <a:spcBef>
                <a:spcPts val="0"/>
              </a:spcBef>
              <a:spcAft>
                <a:spcPts val="0"/>
              </a:spcAft>
              <a:buClr>
                <a:schemeClr val="accent3"/>
              </a:buClr>
              <a:buSzPts val="4800"/>
              <a:buNone/>
              <a:defRPr sz="4800">
                <a:solidFill>
                  <a:schemeClr val="accent3"/>
                </a:solidFill>
              </a:defRPr>
            </a:lvl1pPr>
            <a:lvl2pPr lvl="1" rtl="0">
              <a:spcBef>
                <a:spcPts val="0"/>
              </a:spcBef>
              <a:spcAft>
                <a:spcPts val="0"/>
              </a:spcAft>
              <a:buClr>
                <a:schemeClr val="accent3"/>
              </a:buClr>
              <a:buSzPts val="4800"/>
              <a:buNone/>
              <a:defRPr sz="4800">
                <a:solidFill>
                  <a:schemeClr val="accent3"/>
                </a:solidFill>
              </a:defRPr>
            </a:lvl2pPr>
            <a:lvl3pPr lvl="2" rtl="0">
              <a:spcBef>
                <a:spcPts val="0"/>
              </a:spcBef>
              <a:spcAft>
                <a:spcPts val="0"/>
              </a:spcAft>
              <a:buClr>
                <a:schemeClr val="accent3"/>
              </a:buClr>
              <a:buSzPts val="4800"/>
              <a:buNone/>
              <a:defRPr sz="4800">
                <a:solidFill>
                  <a:schemeClr val="accent3"/>
                </a:solidFill>
              </a:defRPr>
            </a:lvl3pPr>
            <a:lvl4pPr lvl="3" rtl="0">
              <a:spcBef>
                <a:spcPts val="0"/>
              </a:spcBef>
              <a:spcAft>
                <a:spcPts val="0"/>
              </a:spcAft>
              <a:buClr>
                <a:schemeClr val="accent3"/>
              </a:buClr>
              <a:buSzPts val="4800"/>
              <a:buNone/>
              <a:defRPr sz="4800">
                <a:solidFill>
                  <a:schemeClr val="accent3"/>
                </a:solidFill>
              </a:defRPr>
            </a:lvl4pPr>
            <a:lvl5pPr lvl="4" rtl="0">
              <a:spcBef>
                <a:spcPts val="0"/>
              </a:spcBef>
              <a:spcAft>
                <a:spcPts val="0"/>
              </a:spcAft>
              <a:buClr>
                <a:schemeClr val="accent3"/>
              </a:buClr>
              <a:buSzPts val="4800"/>
              <a:buNone/>
              <a:defRPr sz="4800">
                <a:solidFill>
                  <a:schemeClr val="accent3"/>
                </a:solidFill>
              </a:defRPr>
            </a:lvl5pPr>
            <a:lvl6pPr lvl="5" rtl="0">
              <a:spcBef>
                <a:spcPts val="0"/>
              </a:spcBef>
              <a:spcAft>
                <a:spcPts val="0"/>
              </a:spcAft>
              <a:buClr>
                <a:schemeClr val="accent3"/>
              </a:buClr>
              <a:buSzPts val="4800"/>
              <a:buNone/>
              <a:defRPr sz="4800">
                <a:solidFill>
                  <a:schemeClr val="accent3"/>
                </a:solidFill>
              </a:defRPr>
            </a:lvl6pPr>
            <a:lvl7pPr lvl="6" rtl="0">
              <a:spcBef>
                <a:spcPts val="0"/>
              </a:spcBef>
              <a:spcAft>
                <a:spcPts val="0"/>
              </a:spcAft>
              <a:buClr>
                <a:schemeClr val="accent3"/>
              </a:buClr>
              <a:buSzPts val="4800"/>
              <a:buNone/>
              <a:defRPr sz="4800">
                <a:solidFill>
                  <a:schemeClr val="accent3"/>
                </a:solidFill>
              </a:defRPr>
            </a:lvl7pPr>
            <a:lvl8pPr lvl="7" rtl="0">
              <a:spcBef>
                <a:spcPts val="0"/>
              </a:spcBef>
              <a:spcAft>
                <a:spcPts val="0"/>
              </a:spcAft>
              <a:buClr>
                <a:schemeClr val="accent3"/>
              </a:buClr>
              <a:buSzPts val="4800"/>
              <a:buNone/>
              <a:defRPr sz="4800">
                <a:solidFill>
                  <a:schemeClr val="accent3"/>
                </a:solidFill>
              </a:defRPr>
            </a:lvl8pPr>
            <a:lvl9pPr lvl="8" rtl="0">
              <a:spcBef>
                <a:spcPts val="0"/>
              </a:spcBef>
              <a:spcAft>
                <a:spcPts val="0"/>
              </a:spcAft>
              <a:buClr>
                <a:schemeClr val="accent3"/>
              </a:buClr>
              <a:buSzPts val="4800"/>
              <a:buNone/>
              <a:defRPr sz="4800">
                <a:solidFill>
                  <a:schemeClr val="accent3"/>
                </a:solidFill>
              </a:defRPr>
            </a:lvl9pPr>
          </a:lstStyle>
          <a:p>
            <a:endParaRPr/>
          </a:p>
        </p:txBody>
      </p:sp>
      <p:sp>
        <p:nvSpPr>
          <p:cNvPr id="16" name="Google Shape;16;p3"/>
          <p:cNvSpPr txBox="1">
            <a:spLocks noGrp="1"/>
          </p:cNvSpPr>
          <p:nvPr>
            <p:ph type="subTitle" idx="1"/>
          </p:nvPr>
        </p:nvSpPr>
        <p:spPr>
          <a:xfrm>
            <a:off x="855300" y="3983051"/>
            <a:ext cx="5969100" cy="428100"/>
          </a:xfrm>
          <a:prstGeom prst="rect">
            <a:avLst/>
          </a:prstGeom>
        </p:spPr>
        <p:txBody>
          <a:bodyPr spcFirstLastPara="1" wrap="square" lIns="0" tIns="0" rIns="0" bIns="0" anchor="t" anchorCtr="0">
            <a:noAutofit/>
          </a:bodyPr>
          <a:lstStyle>
            <a:lvl1pPr lvl="0" rtl="0">
              <a:spcBef>
                <a:spcPts val="0"/>
              </a:spcBef>
              <a:spcAft>
                <a:spcPts val="0"/>
              </a:spcAft>
              <a:buClr>
                <a:schemeClr val="lt2"/>
              </a:buClr>
              <a:buSzPts val="2200"/>
              <a:buNone/>
              <a:defRPr sz="2200">
                <a:solidFill>
                  <a:schemeClr val="lt2"/>
                </a:solidFill>
              </a:defRPr>
            </a:lvl1pPr>
            <a:lvl2pPr lvl="1" rtl="0">
              <a:spcBef>
                <a:spcPts val="1000"/>
              </a:spcBef>
              <a:spcAft>
                <a:spcPts val="0"/>
              </a:spcAft>
              <a:buClr>
                <a:schemeClr val="lt2"/>
              </a:buClr>
              <a:buSzPts val="2800"/>
              <a:buNone/>
              <a:defRPr sz="2800">
                <a:solidFill>
                  <a:schemeClr val="lt2"/>
                </a:solidFill>
              </a:defRPr>
            </a:lvl2pPr>
            <a:lvl3pPr lvl="2" rtl="0">
              <a:spcBef>
                <a:spcPts val="1000"/>
              </a:spcBef>
              <a:spcAft>
                <a:spcPts val="0"/>
              </a:spcAft>
              <a:buClr>
                <a:schemeClr val="lt2"/>
              </a:buClr>
              <a:buSzPts val="2800"/>
              <a:buNone/>
              <a:defRPr sz="2800">
                <a:solidFill>
                  <a:schemeClr val="lt2"/>
                </a:solidFill>
              </a:defRPr>
            </a:lvl3pPr>
            <a:lvl4pPr lvl="3" rtl="0">
              <a:spcBef>
                <a:spcPts val="1000"/>
              </a:spcBef>
              <a:spcAft>
                <a:spcPts val="0"/>
              </a:spcAft>
              <a:buClr>
                <a:schemeClr val="lt2"/>
              </a:buClr>
              <a:buSzPts val="2800"/>
              <a:buNone/>
              <a:defRPr sz="2800">
                <a:solidFill>
                  <a:schemeClr val="lt2"/>
                </a:solidFill>
              </a:defRPr>
            </a:lvl4pPr>
            <a:lvl5pPr lvl="4" rtl="0">
              <a:spcBef>
                <a:spcPts val="1000"/>
              </a:spcBef>
              <a:spcAft>
                <a:spcPts val="0"/>
              </a:spcAft>
              <a:buClr>
                <a:schemeClr val="lt2"/>
              </a:buClr>
              <a:buSzPts val="2800"/>
              <a:buNone/>
              <a:defRPr sz="2800">
                <a:solidFill>
                  <a:schemeClr val="lt2"/>
                </a:solidFill>
              </a:defRPr>
            </a:lvl5pPr>
            <a:lvl6pPr lvl="5" rtl="0">
              <a:spcBef>
                <a:spcPts val="1000"/>
              </a:spcBef>
              <a:spcAft>
                <a:spcPts val="0"/>
              </a:spcAft>
              <a:buClr>
                <a:schemeClr val="lt2"/>
              </a:buClr>
              <a:buSzPts val="2800"/>
              <a:buNone/>
              <a:defRPr sz="2800">
                <a:solidFill>
                  <a:schemeClr val="lt2"/>
                </a:solidFill>
              </a:defRPr>
            </a:lvl6pPr>
            <a:lvl7pPr lvl="6" rtl="0">
              <a:spcBef>
                <a:spcPts val="1000"/>
              </a:spcBef>
              <a:spcAft>
                <a:spcPts val="0"/>
              </a:spcAft>
              <a:buClr>
                <a:schemeClr val="lt2"/>
              </a:buClr>
              <a:buSzPts val="2800"/>
              <a:buNone/>
              <a:defRPr sz="2800">
                <a:solidFill>
                  <a:schemeClr val="lt2"/>
                </a:solidFill>
              </a:defRPr>
            </a:lvl7pPr>
            <a:lvl8pPr lvl="7" rtl="0">
              <a:spcBef>
                <a:spcPts val="1000"/>
              </a:spcBef>
              <a:spcAft>
                <a:spcPts val="0"/>
              </a:spcAft>
              <a:buClr>
                <a:schemeClr val="lt2"/>
              </a:buClr>
              <a:buSzPts val="2800"/>
              <a:buNone/>
              <a:defRPr sz="2800">
                <a:solidFill>
                  <a:schemeClr val="lt2"/>
                </a:solidFill>
              </a:defRPr>
            </a:lvl8pPr>
            <a:lvl9pPr lvl="8" rtl="0">
              <a:spcBef>
                <a:spcPts val="1000"/>
              </a:spcBef>
              <a:spcAft>
                <a:spcPts val="1000"/>
              </a:spcAft>
              <a:buClr>
                <a:schemeClr val="lt2"/>
              </a:buClr>
              <a:buSzPts val="2800"/>
              <a:buNone/>
              <a:defRPr sz="2800">
                <a:solidFill>
                  <a:schemeClr val="lt2"/>
                </a:solidFill>
              </a:defRPr>
            </a:lvl9pPr>
          </a:lstStyle>
          <a:p>
            <a:endParaRPr/>
          </a:p>
        </p:txBody>
      </p:sp>
    </p:spTree>
    <p:extLst>
      <p:ext uri="{BB962C8B-B14F-4D97-AF65-F5344CB8AC3E}">
        <p14:creationId xmlns:p14="http://schemas.microsoft.com/office/powerpoint/2010/main" val="94575131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23"/>
        <p:cNvGrpSpPr/>
        <p:nvPr/>
      </p:nvGrpSpPr>
      <p:grpSpPr>
        <a:xfrm>
          <a:off x="0" y="0"/>
          <a:ext cx="0" cy="0"/>
          <a:chOff x="0" y="0"/>
          <a:chExt cx="0" cy="0"/>
        </a:xfrm>
      </p:grpSpPr>
      <p:sp>
        <p:nvSpPr>
          <p:cNvPr id="27" name="Google Shape;27;p4"/>
          <p:cNvSpPr txBox="1">
            <a:spLocks noGrp="1"/>
          </p:cNvSpPr>
          <p:nvPr>
            <p:ph type="body" idx="1"/>
          </p:nvPr>
        </p:nvSpPr>
        <p:spPr>
          <a:xfrm>
            <a:off x="1552750" y="906351"/>
            <a:ext cx="6038400" cy="819900"/>
          </a:xfrm>
          <a:prstGeom prst="rect">
            <a:avLst/>
          </a:prstGeom>
        </p:spPr>
        <p:txBody>
          <a:bodyPr spcFirstLastPara="1" wrap="square" lIns="0" tIns="0" rIns="0" bIns="0" anchor="t" anchorCtr="0">
            <a:noAutofit/>
          </a:bodyPr>
          <a:lstStyle>
            <a:lvl1pPr marL="457200" lvl="0" indent="-444500" rtl="0">
              <a:spcBef>
                <a:spcPts val="0"/>
              </a:spcBef>
              <a:spcAft>
                <a:spcPts val="0"/>
              </a:spcAft>
              <a:buClr>
                <a:schemeClr val="dk1"/>
              </a:buClr>
              <a:buSzPts val="3400"/>
              <a:buFont typeface="Titillium Web SemiBold"/>
              <a:buChar char="⦿"/>
              <a:defRPr sz="3400">
                <a:solidFill>
                  <a:schemeClr val="dk1"/>
                </a:solidFill>
                <a:latin typeface="Titillium Web SemiBold"/>
                <a:ea typeface="Titillium Web SemiBold"/>
                <a:cs typeface="Titillium Web SemiBold"/>
                <a:sym typeface="Titillium Web SemiBold"/>
              </a:defRPr>
            </a:lvl1pPr>
            <a:lvl2pPr marL="914400" lvl="1" indent="-444500" rtl="0">
              <a:spcBef>
                <a:spcPts val="1000"/>
              </a:spcBef>
              <a:spcAft>
                <a:spcPts val="0"/>
              </a:spcAft>
              <a:buClr>
                <a:schemeClr val="dk1"/>
              </a:buClr>
              <a:buSzPts val="3400"/>
              <a:buFont typeface="Titillium Web SemiBold"/>
              <a:buChar char="⌾"/>
              <a:defRPr sz="3400">
                <a:solidFill>
                  <a:schemeClr val="dk1"/>
                </a:solidFill>
                <a:latin typeface="Titillium Web SemiBold"/>
                <a:ea typeface="Titillium Web SemiBold"/>
                <a:cs typeface="Titillium Web SemiBold"/>
                <a:sym typeface="Titillium Web SemiBold"/>
              </a:defRPr>
            </a:lvl2pPr>
            <a:lvl3pPr marL="1371600" lvl="2" indent="-444500" rtl="0">
              <a:spcBef>
                <a:spcPts val="1000"/>
              </a:spcBef>
              <a:spcAft>
                <a:spcPts val="0"/>
              </a:spcAft>
              <a:buClr>
                <a:schemeClr val="dk1"/>
              </a:buClr>
              <a:buSzPts val="3400"/>
              <a:buFont typeface="Titillium Web SemiBold"/>
              <a:buChar char="•"/>
              <a:defRPr sz="3400">
                <a:solidFill>
                  <a:schemeClr val="dk1"/>
                </a:solidFill>
                <a:latin typeface="Titillium Web SemiBold"/>
                <a:ea typeface="Titillium Web SemiBold"/>
                <a:cs typeface="Titillium Web SemiBold"/>
                <a:sym typeface="Titillium Web SemiBold"/>
              </a:defRPr>
            </a:lvl3pPr>
            <a:lvl4pPr marL="1828800" lvl="3" indent="-444500" rtl="0">
              <a:spcBef>
                <a:spcPts val="1000"/>
              </a:spcBef>
              <a:spcAft>
                <a:spcPts val="0"/>
              </a:spcAft>
              <a:buClr>
                <a:schemeClr val="dk1"/>
              </a:buClr>
              <a:buSzPts val="3400"/>
              <a:buFont typeface="Titillium Web SemiBold"/>
              <a:buChar char="●"/>
              <a:defRPr sz="3400">
                <a:solidFill>
                  <a:schemeClr val="dk1"/>
                </a:solidFill>
                <a:latin typeface="Titillium Web SemiBold"/>
                <a:ea typeface="Titillium Web SemiBold"/>
                <a:cs typeface="Titillium Web SemiBold"/>
                <a:sym typeface="Titillium Web SemiBold"/>
              </a:defRPr>
            </a:lvl4pPr>
            <a:lvl5pPr marL="2286000" lvl="4" indent="-444500" rtl="0">
              <a:spcBef>
                <a:spcPts val="1000"/>
              </a:spcBef>
              <a:spcAft>
                <a:spcPts val="0"/>
              </a:spcAft>
              <a:buClr>
                <a:schemeClr val="dk1"/>
              </a:buClr>
              <a:buSzPts val="3400"/>
              <a:buFont typeface="Titillium Web SemiBold"/>
              <a:buChar char="○"/>
              <a:defRPr sz="3400">
                <a:solidFill>
                  <a:schemeClr val="dk1"/>
                </a:solidFill>
                <a:latin typeface="Titillium Web SemiBold"/>
                <a:ea typeface="Titillium Web SemiBold"/>
                <a:cs typeface="Titillium Web SemiBold"/>
                <a:sym typeface="Titillium Web SemiBold"/>
              </a:defRPr>
            </a:lvl5pPr>
            <a:lvl6pPr marL="2743200" lvl="5" indent="-444500" rtl="0">
              <a:spcBef>
                <a:spcPts val="1000"/>
              </a:spcBef>
              <a:spcAft>
                <a:spcPts val="0"/>
              </a:spcAft>
              <a:buClr>
                <a:schemeClr val="dk1"/>
              </a:buClr>
              <a:buSzPts val="3400"/>
              <a:buFont typeface="Titillium Web SemiBold"/>
              <a:buChar char="■"/>
              <a:defRPr sz="3400">
                <a:solidFill>
                  <a:schemeClr val="dk1"/>
                </a:solidFill>
                <a:latin typeface="Titillium Web SemiBold"/>
                <a:ea typeface="Titillium Web SemiBold"/>
                <a:cs typeface="Titillium Web SemiBold"/>
                <a:sym typeface="Titillium Web SemiBold"/>
              </a:defRPr>
            </a:lvl6pPr>
            <a:lvl7pPr marL="3200400" lvl="6" indent="-444500" rtl="0">
              <a:spcBef>
                <a:spcPts val="1000"/>
              </a:spcBef>
              <a:spcAft>
                <a:spcPts val="0"/>
              </a:spcAft>
              <a:buClr>
                <a:schemeClr val="dk1"/>
              </a:buClr>
              <a:buSzPts val="3400"/>
              <a:buFont typeface="Titillium Web SemiBold"/>
              <a:buChar char="●"/>
              <a:defRPr sz="3400">
                <a:solidFill>
                  <a:schemeClr val="dk1"/>
                </a:solidFill>
                <a:latin typeface="Titillium Web SemiBold"/>
                <a:ea typeface="Titillium Web SemiBold"/>
                <a:cs typeface="Titillium Web SemiBold"/>
                <a:sym typeface="Titillium Web SemiBold"/>
              </a:defRPr>
            </a:lvl7pPr>
            <a:lvl8pPr marL="3657600" lvl="7" indent="-444500" rtl="0">
              <a:spcBef>
                <a:spcPts val="1000"/>
              </a:spcBef>
              <a:spcAft>
                <a:spcPts val="0"/>
              </a:spcAft>
              <a:buClr>
                <a:schemeClr val="dk1"/>
              </a:buClr>
              <a:buSzPts val="3400"/>
              <a:buFont typeface="Titillium Web SemiBold"/>
              <a:buChar char="○"/>
              <a:defRPr sz="3400">
                <a:solidFill>
                  <a:schemeClr val="dk1"/>
                </a:solidFill>
                <a:latin typeface="Titillium Web SemiBold"/>
                <a:ea typeface="Titillium Web SemiBold"/>
                <a:cs typeface="Titillium Web SemiBold"/>
                <a:sym typeface="Titillium Web SemiBold"/>
              </a:defRPr>
            </a:lvl8pPr>
            <a:lvl9pPr marL="4114800" lvl="8" indent="-444500" rtl="0">
              <a:spcBef>
                <a:spcPts val="1000"/>
              </a:spcBef>
              <a:spcAft>
                <a:spcPts val="1000"/>
              </a:spcAft>
              <a:buClr>
                <a:schemeClr val="dk1"/>
              </a:buClr>
              <a:buSzPts val="3400"/>
              <a:buFont typeface="Titillium Web SemiBold"/>
              <a:buChar char="■"/>
              <a:defRPr sz="3400">
                <a:solidFill>
                  <a:schemeClr val="dk1"/>
                </a:solidFill>
                <a:latin typeface="Titillium Web SemiBold"/>
                <a:ea typeface="Titillium Web SemiBold"/>
                <a:cs typeface="Titillium Web SemiBold"/>
                <a:sym typeface="Titillium Web SemiBold"/>
              </a:defRPr>
            </a:lvl9pPr>
          </a:lstStyle>
          <a:p>
            <a:endParaRPr/>
          </a:p>
        </p:txBody>
      </p:sp>
      <p:sp>
        <p:nvSpPr>
          <p:cNvPr id="28" name="Google Shape;28;p4"/>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rtl="0">
              <a:buNone/>
              <a:defRPr>
                <a:solidFill>
                  <a:schemeClr val="accent2"/>
                </a:solidFill>
              </a:defRPr>
            </a:lvl1pPr>
            <a:lvl2pPr lvl="1" rtl="0">
              <a:buNone/>
              <a:defRPr>
                <a:solidFill>
                  <a:schemeClr val="accent2"/>
                </a:solidFill>
              </a:defRPr>
            </a:lvl2pPr>
            <a:lvl3pPr lvl="2" rtl="0">
              <a:buNone/>
              <a:defRPr>
                <a:solidFill>
                  <a:schemeClr val="accent2"/>
                </a:solidFill>
              </a:defRPr>
            </a:lvl3pPr>
            <a:lvl4pPr lvl="3" rtl="0">
              <a:buNone/>
              <a:defRPr>
                <a:solidFill>
                  <a:schemeClr val="accent2"/>
                </a:solidFill>
              </a:defRPr>
            </a:lvl4pPr>
            <a:lvl5pPr lvl="4" rtl="0">
              <a:buNone/>
              <a:defRPr>
                <a:solidFill>
                  <a:schemeClr val="accent2"/>
                </a:solidFill>
              </a:defRPr>
            </a:lvl5pPr>
            <a:lvl6pPr lvl="5" rtl="0">
              <a:buNone/>
              <a:defRPr>
                <a:solidFill>
                  <a:schemeClr val="accent2"/>
                </a:solidFill>
              </a:defRPr>
            </a:lvl6pPr>
            <a:lvl7pPr lvl="6" rtl="0">
              <a:buNone/>
              <a:defRPr>
                <a:solidFill>
                  <a:schemeClr val="accent2"/>
                </a:solidFill>
              </a:defRPr>
            </a:lvl7pPr>
            <a:lvl8pPr lvl="7" rtl="0">
              <a:buNone/>
              <a:defRPr>
                <a:solidFill>
                  <a:schemeClr val="accent2"/>
                </a:solidFill>
              </a:defRPr>
            </a:lvl8pPr>
            <a:lvl9pPr lvl="8" rtl="0">
              <a:buNone/>
              <a:defRPr>
                <a:solidFill>
                  <a:schemeClr val="accent2"/>
                </a:solidFil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extLst>
      <p:ext uri="{BB962C8B-B14F-4D97-AF65-F5344CB8AC3E}">
        <p14:creationId xmlns:p14="http://schemas.microsoft.com/office/powerpoint/2010/main" val="95976079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 1 column" type="tx">
  <p:cSld name="Title + 1 column">
    <p:spTree>
      <p:nvGrpSpPr>
        <p:cNvPr id="1" name="Shape 30"/>
        <p:cNvGrpSpPr/>
        <p:nvPr/>
      </p:nvGrpSpPr>
      <p:grpSpPr>
        <a:xfrm>
          <a:off x="0" y="0"/>
          <a:ext cx="0" cy="0"/>
          <a:chOff x="0" y="0"/>
          <a:chExt cx="0" cy="0"/>
        </a:xfrm>
      </p:grpSpPr>
      <p:sp>
        <p:nvSpPr>
          <p:cNvPr id="37" name="Google Shape;37;p5"/>
          <p:cNvSpPr txBox="1">
            <a:spLocks noGrp="1"/>
          </p:cNvSpPr>
          <p:nvPr>
            <p:ph type="title"/>
          </p:nvPr>
        </p:nvSpPr>
        <p:spPr>
          <a:xfrm>
            <a:off x="855300" y="836000"/>
            <a:ext cx="7433400" cy="497100"/>
          </a:xfrm>
          <a:prstGeom prst="rect">
            <a:avLst/>
          </a:prstGeom>
        </p:spPr>
        <p:txBody>
          <a:bodyPr spcFirstLastPara="1" wrap="square" lIns="0" tIns="0" rIns="0" bIns="0" anchor="t" anchorCtr="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38" name="Google Shape;38;p5"/>
          <p:cNvSpPr txBox="1">
            <a:spLocks noGrp="1"/>
          </p:cNvSpPr>
          <p:nvPr>
            <p:ph type="body" idx="1"/>
          </p:nvPr>
        </p:nvSpPr>
        <p:spPr>
          <a:xfrm>
            <a:off x="855300" y="1627900"/>
            <a:ext cx="7433400" cy="2760000"/>
          </a:xfrm>
          <a:prstGeom prst="rect">
            <a:avLst/>
          </a:prstGeom>
        </p:spPr>
        <p:txBody>
          <a:bodyPr spcFirstLastPara="1" wrap="square" lIns="0" tIns="0" rIns="0" bIns="0" anchor="t" anchorCtr="0">
            <a:noAutofit/>
          </a:bodyPr>
          <a:lstStyle>
            <a:lvl1pPr marL="457200" lvl="0" indent="-381000" rtl="0">
              <a:spcBef>
                <a:spcPts val="0"/>
              </a:spcBef>
              <a:spcAft>
                <a:spcPts val="0"/>
              </a:spcAft>
              <a:buSzPts val="2400"/>
              <a:buChar char="⦿"/>
              <a:defRPr/>
            </a:lvl1pPr>
            <a:lvl2pPr marL="914400" lvl="1" indent="-381000" rtl="0">
              <a:spcBef>
                <a:spcPts val="1000"/>
              </a:spcBef>
              <a:spcAft>
                <a:spcPts val="0"/>
              </a:spcAft>
              <a:buSzPts val="2400"/>
              <a:buChar char="⌾"/>
              <a:defRPr/>
            </a:lvl2pPr>
            <a:lvl3pPr marL="1371600" lvl="2" indent="-381000" rtl="0">
              <a:spcBef>
                <a:spcPts val="1000"/>
              </a:spcBef>
              <a:spcAft>
                <a:spcPts val="0"/>
              </a:spcAft>
              <a:buSzPts val="2400"/>
              <a:buChar char="•"/>
              <a:defRPr/>
            </a:lvl3pPr>
            <a:lvl4pPr marL="1828800" lvl="3" indent="-381000" rtl="0">
              <a:spcBef>
                <a:spcPts val="1000"/>
              </a:spcBef>
              <a:spcAft>
                <a:spcPts val="0"/>
              </a:spcAft>
              <a:buSzPts val="2400"/>
              <a:buChar char="●"/>
              <a:defRPr/>
            </a:lvl4pPr>
            <a:lvl5pPr marL="2286000" lvl="4" indent="-381000" rtl="0">
              <a:spcBef>
                <a:spcPts val="1000"/>
              </a:spcBef>
              <a:spcAft>
                <a:spcPts val="0"/>
              </a:spcAft>
              <a:buSzPts val="2400"/>
              <a:buChar char="○"/>
              <a:defRPr/>
            </a:lvl5pPr>
            <a:lvl6pPr marL="2743200" lvl="5" indent="-381000" rtl="0">
              <a:spcBef>
                <a:spcPts val="1000"/>
              </a:spcBef>
              <a:spcAft>
                <a:spcPts val="0"/>
              </a:spcAft>
              <a:buSzPts val="2400"/>
              <a:buChar char="■"/>
              <a:defRPr/>
            </a:lvl6pPr>
            <a:lvl7pPr marL="3200400" lvl="6" indent="-381000" rtl="0">
              <a:spcBef>
                <a:spcPts val="1000"/>
              </a:spcBef>
              <a:spcAft>
                <a:spcPts val="0"/>
              </a:spcAft>
              <a:buSzPts val="2400"/>
              <a:buChar char="●"/>
              <a:defRPr/>
            </a:lvl7pPr>
            <a:lvl8pPr marL="3657600" lvl="7" indent="-381000" rtl="0">
              <a:spcBef>
                <a:spcPts val="1000"/>
              </a:spcBef>
              <a:spcAft>
                <a:spcPts val="0"/>
              </a:spcAft>
              <a:buSzPts val="2400"/>
              <a:buChar char="○"/>
              <a:defRPr/>
            </a:lvl8pPr>
            <a:lvl9pPr marL="4114800" lvl="8" indent="-381000" rtl="0">
              <a:spcBef>
                <a:spcPts val="1000"/>
              </a:spcBef>
              <a:spcAft>
                <a:spcPts val="1000"/>
              </a:spcAft>
              <a:buSzPts val="2400"/>
              <a:buChar char="■"/>
              <a:defRPr/>
            </a:lvl9pPr>
          </a:lstStyle>
          <a:p>
            <a:endParaRPr/>
          </a:p>
        </p:txBody>
      </p:sp>
      <p:sp>
        <p:nvSpPr>
          <p:cNvPr id="39" name="Google Shape;39;p5"/>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extLst>
      <p:ext uri="{BB962C8B-B14F-4D97-AF65-F5344CB8AC3E}">
        <p14:creationId xmlns:p14="http://schemas.microsoft.com/office/powerpoint/2010/main" val="22618861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lank - Color background">
  <p:cSld name="Blank - Color background">
    <p:bg>
      <p:bgPr>
        <a:gradFill>
          <a:gsLst>
            <a:gs pos="0">
              <a:schemeClr val="accent4"/>
            </a:gs>
            <a:gs pos="26000">
              <a:schemeClr val="accent3"/>
            </a:gs>
            <a:gs pos="78000">
              <a:schemeClr val="accent2"/>
            </a:gs>
            <a:gs pos="100000">
              <a:schemeClr val="accent1"/>
            </a:gs>
          </a:gsLst>
          <a:lin ang="2698631" scaled="0"/>
        </a:gradFill>
        <a:effectLst/>
      </p:bgPr>
    </p:bg>
    <p:spTree>
      <p:nvGrpSpPr>
        <p:cNvPr id="1" name="Shape 86"/>
        <p:cNvGrpSpPr/>
        <p:nvPr/>
      </p:nvGrpSpPr>
      <p:grpSpPr>
        <a:xfrm>
          <a:off x="0" y="0"/>
          <a:ext cx="0" cy="0"/>
          <a:chOff x="0" y="0"/>
          <a:chExt cx="0" cy="0"/>
        </a:xfrm>
      </p:grpSpPr>
      <p:sp>
        <p:nvSpPr>
          <p:cNvPr id="89" name="Google Shape;89;p11"/>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rtl="0">
              <a:buNone/>
              <a:defRPr>
                <a:solidFill>
                  <a:schemeClr val="accent2"/>
                </a:solidFill>
              </a:defRPr>
            </a:lvl1pPr>
            <a:lvl2pPr lvl="1" rtl="0">
              <a:buNone/>
              <a:defRPr>
                <a:solidFill>
                  <a:schemeClr val="accent2"/>
                </a:solidFill>
              </a:defRPr>
            </a:lvl2pPr>
            <a:lvl3pPr lvl="2" rtl="0">
              <a:buNone/>
              <a:defRPr>
                <a:solidFill>
                  <a:schemeClr val="accent2"/>
                </a:solidFill>
              </a:defRPr>
            </a:lvl3pPr>
            <a:lvl4pPr lvl="3" rtl="0">
              <a:buNone/>
              <a:defRPr>
                <a:solidFill>
                  <a:schemeClr val="accent2"/>
                </a:solidFill>
              </a:defRPr>
            </a:lvl4pPr>
            <a:lvl5pPr lvl="4" rtl="0">
              <a:buNone/>
              <a:defRPr>
                <a:solidFill>
                  <a:schemeClr val="accent2"/>
                </a:solidFill>
              </a:defRPr>
            </a:lvl5pPr>
            <a:lvl6pPr lvl="5" rtl="0">
              <a:buNone/>
              <a:defRPr>
                <a:solidFill>
                  <a:schemeClr val="accent2"/>
                </a:solidFill>
              </a:defRPr>
            </a:lvl6pPr>
            <a:lvl7pPr lvl="6" rtl="0">
              <a:buNone/>
              <a:defRPr>
                <a:solidFill>
                  <a:schemeClr val="accent2"/>
                </a:solidFill>
              </a:defRPr>
            </a:lvl7pPr>
            <a:lvl8pPr lvl="7" rtl="0">
              <a:buNone/>
              <a:defRPr>
                <a:solidFill>
                  <a:schemeClr val="accent2"/>
                </a:solidFill>
              </a:defRPr>
            </a:lvl8pPr>
            <a:lvl9pPr lvl="8" rtl="0">
              <a:buNone/>
              <a:defRPr>
                <a:solidFill>
                  <a:schemeClr val="accent2"/>
                </a:solidFil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extLst>
      <p:ext uri="{BB962C8B-B14F-4D97-AF65-F5344CB8AC3E}">
        <p14:creationId xmlns:p14="http://schemas.microsoft.com/office/powerpoint/2010/main" val="319195862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 3 columns">
  <p:cSld name="Title + 3 columns">
    <p:spTree>
      <p:nvGrpSpPr>
        <p:cNvPr id="1" name="Shape 51"/>
        <p:cNvGrpSpPr/>
        <p:nvPr/>
      </p:nvGrpSpPr>
      <p:grpSpPr>
        <a:xfrm>
          <a:off x="0" y="0"/>
          <a:ext cx="0" cy="0"/>
          <a:chOff x="0" y="0"/>
          <a:chExt cx="0" cy="0"/>
        </a:xfrm>
      </p:grpSpPr>
      <p:sp>
        <p:nvSpPr>
          <p:cNvPr id="58" name="Google Shape;58;p7"/>
          <p:cNvSpPr txBox="1">
            <a:spLocks noGrp="1"/>
          </p:cNvSpPr>
          <p:nvPr>
            <p:ph type="title"/>
          </p:nvPr>
        </p:nvSpPr>
        <p:spPr>
          <a:xfrm>
            <a:off x="855300" y="836000"/>
            <a:ext cx="7433400" cy="497100"/>
          </a:xfrm>
          <a:prstGeom prst="rect">
            <a:avLst/>
          </a:prstGeom>
        </p:spPr>
        <p:txBody>
          <a:bodyPr spcFirstLastPara="1" wrap="square" lIns="0" tIns="0" rIns="0" bIns="0" anchor="t" anchorCtr="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59" name="Google Shape;59;p7"/>
          <p:cNvSpPr txBox="1">
            <a:spLocks noGrp="1"/>
          </p:cNvSpPr>
          <p:nvPr>
            <p:ph type="body" idx="1"/>
          </p:nvPr>
        </p:nvSpPr>
        <p:spPr>
          <a:xfrm>
            <a:off x="855300" y="1627900"/>
            <a:ext cx="2315700" cy="2870400"/>
          </a:xfrm>
          <a:prstGeom prst="rect">
            <a:avLst/>
          </a:prstGeom>
        </p:spPr>
        <p:txBody>
          <a:bodyPr spcFirstLastPara="1" wrap="square" lIns="0" tIns="0" rIns="0" bIns="0" anchor="t" anchorCtr="0">
            <a:noAutofit/>
          </a:bodyPr>
          <a:lstStyle>
            <a:lvl1pPr marL="457200" lvl="0" indent="-342900" rtl="0">
              <a:spcBef>
                <a:spcPts val="0"/>
              </a:spcBef>
              <a:spcAft>
                <a:spcPts val="0"/>
              </a:spcAft>
              <a:buSzPts val="1800"/>
              <a:buChar char="⦿"/>
              <a:defRPr sz="1800"/>
            </a:lvl1pPr>
            <a:lvl2pPr marL="914400" lvl="1" indent="-342900" rtl="0">
              <a:spcBef>
                <a:spcPts val="1000"/>
              </a:spcBef>
              <a:spcAft>
                <a:spcPts val="0"/>
              </a:spcAft>
              <a:buSzPts val="1800"/>
              <a:buChar char="⌾"/>
              <a:defRPr sz="1800"/>
            </a:lvl2pPr>
            <a:lvl3pPr marL="1371600" lvl="2" indent="-342900" rtl="0">
              <a:spcBef>
                <a:spcPts val="1000"/>
              </a:spcBef>
              <a:spcAft>
                <a:spcPts val="0"/>
              </a:spcAft>
              <a:buSzPts val="1800"/>
              <a:buChar char="•"/>
              <a:defRPr sz="1800"/>
            </a:lvl3pPr>
            <a:lvl4pPr marL="1828800" lvl="3" indent="-342900" rtl="0">
              <a:spcBef>
                <a:spcPts val="1000"/>
              </a:spcBef>
              <a:spcAft>
                <a:spcPts val="0"/>
              </a:spcAft>
              <a:buSzPts val="1800"/>
              <a:buChar char="●"/>
              <a:defRPr sz="1800"/>
            </a:lvl4pPr>
            <a:lvl5pPr marL="2286000" lvl="4" indent="-342900" rtl="0">
              <a:spcBef>
                <a:spcPts val="1000"/>
              </a:spcBef>
              <a:spcAft>
                <a:spcPts val="0"/>
              </a:spcAft>
              <a:buSzPts val="1800"/>
              <a:buChar char="○"/>
              <a:defRPr sz="1800"/>
            </a:lvl5pPr>
            <a:lvl6pPr marL="2743200" lvl="5" indent="-342900" rtl="0">
              <a:spcBef>
                <a:spcPts val="1000"/>
              </a:spcBef>
              <a:spcAft>
                <a:spcPts val="0"/>
              </a:spcAft>
              <a:buSzPts val="1800"/>
              <a:buChar char="■"/>
              <a:defRPr sz="1800"/>
            </a:lvl6pPr>
            <a:lvl7pPr marL="3200400" lvl="6" indent="-342900" rtl="0">
              <a:spcBef>
                <a:spcPts val="1000"/>
              </a:spcBef>
              <a:spcAft>
                <a:spcPts val="0"/>
              </a:spcAft>
              <a:buSzPts val="1800"/>
              <a:buChar char="●"/>
              <a:defRPr sz="1800"/>
            </a:lvl7pPr>
            <a:lvl8pPr marL="3657600" lvl="7" indent="-342900" rtl="0">
              <a:spcBef>
                <a:spcPts val="1000"/>
              </a:spcBef>
              <a:spcAft>
                <a:spcPts val="0"/>
              </a:spcAft>
              <a:buSzPts val="1800"/>
              <a:buChar char="○"/>
              <a:defRPr sz="1800"/>
            </a:lvl8pPr>
            <a:lvl9pPr marL="4114800" lvl="8" indent="-342900" rtl="0">
              <a:spcBef>
                <a:spcPts val="1000"/>
              </a:spcBef>
              <a:spcAft>
                <a:spcPts val="1000"/>
              </a:spcAft>
              <a:buSzPts val="1800"/>
              <a:buChar char="■"/>
              <a:defRPr sz="1800"/>
            </a:lvl9pPr>
          </a:lstStyle>
          <a:p>
            <a:endParaRPr/>
          </a:p>
        </p:txBody>
      </p:sp>
      <p:sp>
        <p:nvSpPr>
          <p:cNvPr id="60" name="Google Shape;60;p7"/>
          <p:cNvSpPr txBox="1">
            <a:spLocks noGrp="1"/>
          </p:cNvSpPr>
          <p:nvPr>
            <p:ph type="body" idx="2"/>
          </p:nvPr>
        </p:nvSpPr>
        <p:spPr>
          <a:xfrm>
            <a:off x="3414199" y="1627900"/>
            <a:ext cx="2315700" cy="2870400"/>
          </a:xfrm>
          <a:prstGeom prst="rect">
            <a:avLst/>
          </a:prstGeom>
        </p:spPr>
        <p:txBody>
          <a:bodyPr spcFirstLastPara="1" wrap="square" lIns="0" tIns="0" rIns="0" bIns="0" anchor="t" anchorCtr="0">
            <a:noAutofit/>
          </a:bodyPr>
          <a:lstStyle>
            <a:lvl1pPr marL="457200" lvl="0" indent="-342900" rtl="0">
              <a:spcBef>
                <a:spcPts val="0"/>
              </a:spcBef>
              <a:spcAft>
                <a:spcPts val="0"/>
              </a:spcAft>
              <a:buSzPts val="1800"/>
              <a:buChar char="⦿"/>
              <a:defRPr sz="1800"/>
            </a:lvl1pPr>
            <a:lvl2pPr marL="914400" lvl="1" indent="-342900" rtl="0">
              <a:spcBef>
                <a:spcPts val="1000"/>
              </a:spcBef>
              <a:spcAft>
                <a:spcPts val="0"/>
              </a:spcAft>
              <a:buSzPts val="1800"/>
              <a:buChar char="⌾"/>
              <a:defRPr sz="1800"/>
            </a:lvl2pPr>
            <a:lvl3pPr marL="1371600" lvl="2" indent="-342900" rtl="0">
              <a:spcBef>
                <a:spcPts val="1000"/>
              </a:spcBef>
              <a:spcAft>
                <a:spcPts val="0"/>
              </a:spcAft>
              <a:buSzPts val="1800"/>
              <a:buChar char="•"/>
              <a:defRPr sz="1800"/>
            </a:lvl3pPr>
            <a:lvl4pPr marL="1828800" lvl="3" indent="-342900" rtl="0">
              <a:spcBef>
                <a:spcPts val="1000"/>
              </a:spcBef>
              <a:spcAft>
                <a:spcPts val="0"/>
              </a:spcAft>
              <a:buSzPts val="1800"/>
              <a:buChar char="●"/>
              <a:defRPr sz="1800"/>
            </a:lvl4pPr>
            <a:lvl5pPr marL="2286000" lvl="4" indent="-342900" rtl="0">
              <a:spcBef>
                <a:spcPts val="1000"/>
              </a:spcBef>
              <a:spcAft>
                <a:spcPts val="0"/>
              </a:spcAft>
              <a:buSzPts val="1800"/>
              <a:buChar char="○"/>
              <a:defRPr sz="1800"/>
            </a:lvl5pPr>
            <a:lvl6pPr marL="2743200" lvl="5" indent="-342900" rtl="0">
              <a:spcBef>
                <a:spcPts val="1000"/>
              </a:spcBef>
              <a:spcAft>
                <a:spcPts val="0"/>
              </a:spcAft>
              <a:buSzPts val="1800"/>
              <a:buChar char="■"/>
              <a:defRPr sz="1800"/>
            </a:lvl6pPr>
            <a:lvl7pPr marL="3200400" lvl="6" indent="-342900" rtl="0">
              <a:spcBef>
                <a:spcPts val="1000"/>
              </a:spcBef>
              <a:spcAft>
                <a:spcPts val="0"/>
              </a:spcAft>
              <a:buSzPts val="1800"/>
              <a:buChar char="●"/>
              <a:defRPr sz="1800"/>
            </a:lvl7pPr>
            <a:lvl8pPr marL="3657600" lvl="7" indent="-342900" rtl="0">
              <a:spcBef>
                <a:spcPts val="1000"/>
              </a:spcBef>
              <a:spcAft>
                <a:spcPts val="0"/>
              </a:spcAft>
              <a:buSzPts val="1800"/>
              <a:buChar char="○"/>
              <a:defRPr sz="1800"/>
            </a:lvl8pPr>
            <a:lvl9pPr marL="4114800" lvl="8" indent="-342900" rtl="0">
              <a:spcBef>
                <a:spcPts val="1000"/>
              </a:spcBef>
              <a:spcAft>
                <a:spcPts val="1000"/>
              </a:spcAft>
              <a:buSzPts val="1800"/>
              <a:buChar char="■"/>
              <a:defRPr sz="1800"/>
            </a:lvl9pPr>
          </a:lstStyle>
          <a:p>
            <a:endParaRPr/>
          </a:p>
        </p:txBody>
      </p:sp>
      <p:sp>
        <p:nvSpPr>
          <p:cNvPr id="61" name="Google Shape;61;p7"/>
          <p:cNvSpPr txBox="1">
            <a:spLocks noGrp="1"/>
          </p:cNvSpPr>
          <p:nvPr>
            <p:ph type="body" idx="3"/>
          </p:nvPr>
        </p:nvSpPr>
        <p:spPr>
          <a:xfrm>
            <a:off x="5973097" y="1627900"/>
            <a:ext cx="2315700" cy="2870400"/>
          </a:xfrm>
          <a:prstGeom prst="rect">
            <a:avLst/>
          </a:prstGeom>
        </p:spPr>
        <p:txBody>
          <a:bodyPr spcFirstLastPara="1" wrap="square" lIns="0" tIns="0" rIns="0" bIns="0" anchor="t" anchorCtr="0">
            <a:noAutofit/>
          </a:bodyPr>
          <a:lstStyle>
            <a:lvl1pPr marL="457200" lvl="0" indent="-342900" rtl="0">
              <a:spcBef>
                <a:spcPts val="0"/>
              </a:spcBef>
              <a:spcAft>
                <a:spcPts val="0"/>
              </a:spcAft>
              <a:buSzPts val="1800"/>
              <a:buChar char="⦿"/>
              <a:defRPr sz="1800"/>
            </a:lvl1pPr>
            <a:lvl2pPr marL="914400" lvl="1" indent="-342900" rtl="0">
              <a:spcBef>
                <a:spcPts val="1000"/>
              </a:spcBef>
              <a:spcAft>
                <a:spcPts val="0"/>
              </a:spcAft>
              <a:buSzPts val="1800"/>
              <a:buChar char="⌾"/>
              <a:defRPr sz="1800"/>
            </a:lvl2pPr>
            <a:lvl3pPr marL="1371600" lvl="2" indent="-342900" rtl="0">
              <a:spcBef>
                <a:spcPts val="1000"/>
              </a:spcBef>
              <a:spcAft>
                <a:spcPts val="0"/>
              </a:spcAft>
              <a:buSzPts val="1800"/>
              <a:buChar char="•"/>
              <a:defRPr sz="1800"/>
            </a:lvl3pPr>
            <a:lvl4pPr marL="1828800" lvl="3" indent="-342900" rtl="0">
              <a:spcBef>
                <a:spcPts val="1000"/>
              </a:spcBef>
              <a:spcAft>
                <a:spcPts val="0"/>
              </a:spcAft>
              <a:buSzPts val="1800"/>
              <a:buChar char="●"/>
              <a:defRPr sz="1800"/>
            </a:lvl4pPr>
            <a:lvl5pPr marL="2286000" lvl="4" indent="-342900" rtl="0">
              <a:spcBef>
                <a:spcPts val="1000"/>
              </a:spcBef>
              <a:spcAft>
                <a:spcPts val="0"/>
              </a:spcAft>
              <a:buSzPts val="1800"/>
              <a:buChar char="○"/>
              <a:defRPr sz="1800"/>
            </a:lvl5pPr>
            <a:lvl6pPr marL="2743200" lvl="5" indent="-342900" rtl="0">
              <a:spcBef>
                <a:spcPts val="1000"/>
              </a:spcBef>
              <a:spcAft>
                <a:spcPts val="0"/>
              </a:spcAft>
              <a:buSzPts val="1800"/>
              <a:buChar char="■"/>
              <a:defRPr sz="1800"/>
            </a:lvl6pPr>
            <a:lvl7pPr marL="3200400" lvl="6" indent="-342900" rtl="0">
              <a:spcBef>
                <a:spcPts val="1000"/>
              </a:spcBef>
              <a:spcAft>
                <a:spcPts val="0"/>
              </a:spcAft>
              <a:buSzPts val="1800"/>
              <a:buChar char="●"/>
              <a:defRPr sz="1800"/>
            </a:lvl7pPr>
            <a:lvl8pPr marL="3657600" lvl="7" indent="-342900" rtl="0">
              <a:spcBef>
                <a:spcPts val="1000"/>
              </a:spcBef>
              <a:spcAft>
                <a:spcPts val="0"/>
              </a:spcAft>
              <a:buSzPts val="1800"/>
              <a:buChar char="○"/>
              <a:defRPr sz="1800"/>
            </a:lvl8pPr>
            <a:lvl9pPr marL="4114800" lvl="8" indent="-342900" rtl="0">
              <a:spcBef>
                <a:spcPts val="1000"/>
              </a:spcBef>
              <a:spcAft>
                <a:spcPts val="1000"/>
              </a:spcAft>
              <a:buSzPts val="1800"/>
              <a:buChar char="■"/>
              <a:defRPr sz="1800"/>
            </a:lvl9pPr>
          </a:lstStyle>
          <a:p>
            <a:endParaRPr/>
          </a:p>
        </p:txBody>
      </p:sp>
      <p:sp>
        <p:nvSpPr>
          <p:cNvPr id="62" name="Google Shape;62;p7"/>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extLst>
      <p:ext uri="{BB962C8B-B14F-4D97-AF65-F5344CB8AC3E}">
        <p14:creationId xmlns:p14="http://schemas.microsoft.com/office/powerpoint/2010/main" val="994925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511302" y="1314454"/>
            <a:ext cx="6119016" cy="1366886"/>
          </a:xfrm>
        </p:spPr>
        <p:txBody>
          <a:bodyPr anchor="b">
            <a:normAutofit/>
          </a:bodyPr>
          <a:lstStyle>
            <a:lvl1pPr algn="ctr">
              <a:defRPr sz="3300" b="0" cap="none"/>
            </a:lvl1pPr>
          </a:lstStyle>
          <a:p>
            <a:r>
              <a:rPr lang="en-US"/>
              <a:t>Click to edit Master title style</a:t>
            </a:r>
            <a:endParaRPr lang="en-US" dirty="0"/>
          </a:p>
        </p:txBody>
      </p:sp>
      <p:sp>
        <p:nvSpPr>
          <p:cNvPr id="3" name="Text Placeholder 2"/>
          <p:cNvSpPr>
            <a:spLocks noGrp="1"/>
          </p:cNvSpPr>
          <p:nvPr>
            <p:ph type="body" idx="1"/>
          </p:nvPr>
        </p:nvSpPr>
        <p:spPr>
          <a:xfrm>
            <a:off x="1511300" y="2884539"/>
            <a:ext cx="6119018" cy="715910"/>
          </a:xfrm>
        </p:spPr>
        <p:txBody>
          <a:bodyPr anchor="t">
            <a:normAutofit/>
          </a:bodyPr>
          <a:lstStyle>
            <a:lvl1pPr marL="0" indent="0" algn="ctr">
              <a:buNone/>
              <a:defRPr sz="1800">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7/29/2021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Clr>
                <a:schemeClr val="lt1"/>
              </a:buClr>
              <a:buSzPts val="1200"/>
              <a:buFont typeface="Titillium Web"/>
              <a:buNone/>
            </a:pPr>
            <a:fld id="{00000000-1234-1234-1234-123412341234}" type="slidenum">
              <a:rPr lang="en" smtClean="0"/>
              <a:pPr marL="0" lvl="0" indent="0" algn="r" rtl="0">
                <a:spcBef>
                  <a:spcPts val="0"/>
                </a:spcBef>
                <a:spcAft>
                  <a:spcPts val="0"/>
                </a:spcAft>
                <a:buClr>
                  <a:schemeClr val="lt1"/>
                </a:buClr>
                <a:buSzPts val="1200"/>
                <a:buFont typeface="Titillium Web"/>
                <a:buNone/>
              </a:pPr>
              <a:t>‹#›</a:t>
            </a:fld>
            <a:endParaRPr lang="en"/>
          </a:p>
        </p:txBody>
      </p:sp>
      <p:cxnSp>
        <p:nvCxnSpPr>
          <p:cNvPr id="16" name="Straight Connector 15"/>
          <p:cNvCxnSpPr/>
          <p:nvPr/>
        </p:nvCxnSpPr>
        <p:spPr>
          <a:xfrm>
            <a:off x="1509542" y="2782939"/>
            <a:ext cx="6122535"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29767664"/>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047127" y="1816100"/>
            <a:ext cx="7055474"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973836" y="1920240"/>
            <a:ext cx="3538728" cy="2482596"/>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36008" y="1920240"/>
            <a:ext cx="3538728" cy="2482596"/>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5BFA754-D5C3-4E66-96A6-867B257F58DC}" type="datetimeFigureOut">
              <a:rPr lang="en-US" smtClean="0"/>
              <a:t>7/29/2021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Clr>
                <a:schemeClr val="lt1"/>
              </a:buClr>
              <a:buSzPts val="1200"/>
              <a:buFont typeface="Titillium Web"/>
              <a:buNone/>
            </a:pPr>
            <a:fld id="{00000000-1234-1234-1234-123412341234}" type="slidenum">
              <a:rPr lang="en" smtClean="0"/>
              <a:pPr marL="0" lvl="0" indent="0" algn="r" rtl="0">
                <a:spcBef>
                  <a:spcPts val="0"/>
                </a:spcBef>
                <a:spcAft>
                  <a:spcPts val="0"/>
                </a:spcAft>
                <a:buClr>
                  <a:schemeClr val="lt1"/>
                </a:buClr>
                <a:buSzPts val="1200"/>
                <a:buFont typeface="Titillium Web"/>
                <a:buNone/>
              </a:pPr>
              <a:t>‹#›</a:t>
            </a:fld>
            <a:endParaRPr lang="en"/>
          </a:p>
        </p:txBody>
      </p:sp>
    </p:spTree>
    <p:extLst>
      <p:ext uri="{BB962C8B-B14F-4D97-AF65-F5344CB8AC3E}">
        <p14:creationId xmlns:p14="http://schemas.microsoft.com/office/powerpoint/2010/main" val="3456811500"/>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1550" y="1993900"/>
            <a:ext cx="3538728" cy="432197"/>
          </a:xfrm>
        </p:spPr>
        <p:txBody>
          <a:bodyPr anchor="b">
            <a:noAutofit/>
          </a:bodyPr>
          <a:lstStyle>
            <a:lvl1pPr marL="0" indent="0">
              <a:buNone/>
              <a:defRPr sz="2100" b="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971550" y="2432447"/>
            <a:ext cx="3538728" cy="1974454"/>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35503" y="1993900"/>
            <a:ext cx="3538728" cy="432197"/>
          </a:xfrm>
        </p:spPr>
        <p:txBody>
          <a:bodyPr anchor="b">
            <a:noAutofit/>
          </a:bodyPr>
          <a:lstStyle>
            <a:lvl1pPr marL="0" indent="0">
              <a:buNone/>
              <a:defRPr sz="2100" b="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35503" y="2432447"/>
            <a:ext cx="3538728" cy="1974454"/>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7/29/2021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Clr>
                <a:schemeClr val="lt1"/>
              </a:buClr>
              <a:buSzPts val="1200"/>
              <a:buFont typeface="Titillium Web"/>
              <a:buNone/>
            </a:pPr>
            <a:fld id="{00000000-1234-1234-1234-123412341234}" type="slidenum">
              <a:rPr lang="en" smtClean="0"/>
              <a:pPr marL="0" lvl="0" indent="0" algn="r" rtl="0">
                <a:spcBef>
                  <a:spcPts val="0"/>
                </a:spcBef>
                <a:spcAft>
                  <a:spcPts val="0"/>
                </a:spcAft>
                <a:buClr>
                  <a:schemeClr val="lt1"/>
                </a:buClr>
                <a:buSzPts val="1200"/>
                <a:buFont typeface="Titillium Web"/>
                <a:buNone/>
              </a:pPr>
              <a:t>‹#›</a:t>
            </a:fld>
            <a:endParaRPr lang="en"/>
          </a:p>
        </p:txBody>
      </p:sp>
      <p:cxnSp>
        <p:nvCxnSpPr>
          <p:cNvPr id="18" name="Straight Connector 17"/>
          <p:cNvCxnSpPr/>
          <p:nvPr/>
        </p:nvCxnSpPr>
        <p:spPr>
          <a:xfrm>
            <a:off x="1047127" y="1816100"/>
            <a:ext cx="7055474"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41383122"/>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7/29/2021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Clr>
                <a:schemeClr val="lt1"/>
              </a:buClr>
              <a:buSzPts val="1200"/>
              <a:buFont typeface="Titillium Web"/>
              <a:buNone/>
            </a:pPr>
            <a:fld id="{00000000-1234-1234-1234-123412341234}" type="slidenum">
              <a:rPr lang="en" smtClean="0"/>
              <a:pPr marL="0" lvl="0" indent="0" algn="r" rtl="0">
                <a:spcBef>
                  <a:spcPts val="0"/>
                </a:spcBef>
                <a:spcAft>
                  <a:spcPts val="0"/>
                </a:spcAft>
                <a:buClr>
                  <a:schemeClr val="lt1"/>
                </a:buClr>
                <a:buSzPts val="1200"/>
                <a:buFont typeface="Titillium Web"/>
                <a:buNone/>
              </a:pPr>
              <a:t>‹#›</a:t>
            </a:fld>
            <a:endParaRPr lang="en"/>
          </a:p>
        </p:txBody>
      </p:sp>
      <p:cxnSp>
        <p:nvCxnSpPr>
          <p:cNvPr id="14" name="Straight Connector 13"/>
          <p:cNvCxnSpPr/>
          <p:nvPr/>
        </p:nvCxnSpPr>
        <p:spPr>
          <a:xfrm>
            <a:off x="1047127" y="1816100"/>
            <a:ext cx="7055474"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1348350"/>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7/29/2021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p>
        </p:txBody>
      </p:sp>
    </p:spTree>
    <p:extLst>
      <p:ext uri="{BB962C8B-B14F-4D97-AF65-F5344CB8AC3E}">
        <p14:creationId xmlns:p14="http://schemas.microsoft.com/office/powerpoint/2010/main" val="29917328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70359" y="1041401"/>
            <a:ext cx="2788841" cy="1028700"/>
          </a:xfrm>
        </p:spPr>
        <p:txBody>
          <a:bodyPr anchor="b">
            <a:normAutofit/>
          </a:bodyPr>
          <a:lstStyle>
            <a:lvl1pPr algn="ctr">
              <a:defRPr sz="1800" b="0"/>
            </a:lvl1pPr>
          </a:lstStyle>
          <a:p>
            <a:r>
              <a:rPr lang="en-US"/>
              <a:t>Click to edit Master title style</a:t>
            </a:r>
            <a:endParaRPr lang="en-US" dirty="0"/>
          </a:p>
        </p:txBody>
      </p:sp>
      <p:sp>
        <p:nvSpPr>
          <p:cNvPr id="3" name="Content Placeholder 2"/>
          <p:cNvSpPr>
            <a:spLocks noGrp="1"/>
          </p:cNvSpPr>
          <p:nvPr>
            <p:ph idx="1"/>
          </p:nvPr>
        </p:nvSpPr>
        <p:spPr>
          <a:xfrm>
            <a:off x="4064001" y="736599"/>
            <a:ext cx="4102100" cy="3670301"/>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70359" y="2273299"/>
            <a:ext cx="2788841" cy="1828803"/>
          </a:xfrm>
        </p:spPr>
        <p:txBody>
          <a:bodyPr anchor="t">
            <a:normAutofit/>
          </a:bodyPr>
          <a:lstStyle>
            <a:lvl1pPr marL="0" indent="0" algn="ctr">
              <a:buNone/>
              <a:defRPr sz="12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7/29/2021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Clr>
                <a:schemeClr val="lt1"/>
              </a:buClr>
              <a:buSzPts val="1200"/>
              <a:buFont typeface="Titillium Web"/>
              <a:buNone/>
            </a:pPr>
            <a:fld id="{00000000-1234-1234-1234-123412341234}" type="slidenum">
              <a:rPr lang="en" smtClean="0"/>
              <a:pPr marL="0" lvl="0" indent="0" algn="r" rtl="0">
                <a:spcBef>
                  <a:spcPts val="0"/>
                </a:spcBef>
                <a:spcAft>
                  <a:spcPts val="0"/>
                </a:spcAft>
                <a:buClr>
                  <a:schemeClr val="lt1"/>
                </a:buClr>
                <a:buSzPts val="1200"/>
                <a:buFont typeface="Titillium Web"/>
                <a:buNone/>
              </a:pPr>
              <a:t>‹#›</a:t>
            </a:fld>
            <a:endParaRPr lang="en"/>
          </a:p>
        </p:txBody>
      </p:sp>
      <p:cxnSp>
        <p:nvCxnSpPr>
          <p:cNvPr id="16" name="Straight Connector 15"/>
          <p:cNvCxnSpPr/>
          <p:nvPr/>
        </p:nvCxnSpPr>
        <p:spPr>
          <a:xfrm>
            <a:off x="1047127" y="2184400"/>
            <a:ext cx="2635874"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34617300"/>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71549" y="1412874"/>
            <a:ext cx="4681362" cy="1028700"/>
          </a:xfrm>
        </p:spPr>
        <p:txBody>
          <a:bodyPr anchor="b">
            <a:normAutofit/>
          </a:bodyPr>
          <a:lstStyle>
            <a:lvl1pPr algn="ctr">
              <a:defRPr sz="21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6071124" y="781050"/>
            <a:ext cx="2297510" cy="35814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4" name="Text Placeholder 3"/>
          <p:cNvSpPr>
            <a:spLocks noGrp="1"/>
          </p:cNvSpPr>
          <p:nvPr>
            <p:ph type="body" sz="half" idx="2"/>
          </p:nvPr>
        </p:nvSpPr>
        <p:spPr>
          <a:xfrm>
            <a:off x="971549" y="2441574"/>
            <a:ext cx="4681362" cy="1371600"/>
          </a:xfrm>
        </p:spPr>
        <p:txBody>
          <a:bodyPr anchor="t">
            <a:normAutofit/>
          </a:bodyPr>
          <a:lstStyle>
            <a:lvl1pPr marL="0" indent="0" algn="ctr">
              <a:buNone/>
              <a:defRPr sz="13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7/29/2021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Clr>
                <a:schemeClr val="lt1"/>
              </a:buClr>
              <a:buSzPts val="1200"/>
              <a:buFont typeface="Titillium Web"/>
              <a:buNone/>
            </a:pPr>
            <a:fld id="{00000000-1234-1234-1234-123412341234}" type="slidenum">
              <a:rPr lang="en" smtClean="0"/>
              <a:pPr marL="0" lvl="0" indent="0" algn="r" rtl="0">
                <a:spcBef>
                  <a:spcPts val="0"/>
                </a:spcBef>
                <a:spcAft>
                  <a:spcPts val="0"/>
                </a:spcAft>
                <a:buClr>
                  <a:schemeClr val="lt1"/>
                </a:buClr>
                <a:buSzPts val="1200"/>
                <a:buFont typeface="Titillium Web"/>
                <a:buNone/>
              </a:pPr>
              <a:t>‹#›</a:t>
            </a:fld>
            <a:endParaRPr lang="en"/>
          </a:p>
        </p:txBody>
      </p:sp>
    </p:spTree>
    <p:extLst>
      <p:ext uri="{BB962C8B-B14F-4D97-AF65-F5344CB8AC3E}">
        <p14:creationId xmlns:p14="http://schemas.microsoft.com/office/powerpoint/2010/main" val="1046365668"/>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3.png"/><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7" name="Picture 6" descr="HD-PanelContent-GrommetsCombined.png"/>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0" y="0"/>
            <a:ext cx="9141619" cy="5142161"/>
          </a:xfrm>
          <a:prstGeom prst="rect">
            <a:avLst/>
          </a:prstGeom>
        </p:spPr>
      </p:pic>
      <p:sp>
        <p:nvSpPr>
          <p:cNvPr id="2" name="Title Placeholder 1"/>
          <p:cNvSpPr>
            <a:spLocks noGrp="1"/>
          </p:cNvSpPr>
          <p:nvPr>
            <p:ph type="title"/>
          </p:nvPr>
        </p:nvSpPr>
        <p:spPr>
          <a:xfrm>
            <a:off x="971552" y="736600"/>
            <a:ext cx="7200897" cy="977900"/>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71551" y="1917699"/>
            <a:ext cx="7200897" cy="2489202"/>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508126" y="4476750"/>
            <a:ext cx="1200150" cy="209550"/>
          </a:xfrm>
          <a:prstGeom prst="rect">
            <a:avLst/>
          </a:prstGeom>
        </p:spPr>
        <p:txBody>
          <a:bodyPr vert="horz" lIns="91440" tIns="45720" rIns="91440" bIns="45720" rtlCol="0" anchor="ctr"/>
          <a:lstStyle>
            <a:lvl1pPr algn="r">
              <a:defRPr sz="750" b="0" i="0">
                <a:solidFill>
                  <a:schemeClr val="tx1"/>
                </a:solidFill>
                <a:effectLst/>
                <a:latin typeface="+mn-lt"/>
              </a:defRPr>
            </a:lvl1pPr>
          </a:lstStyle>
          <a:p>
            <a:fld id="{B61BEF0D-F0BB-DE4B-95CE-6DB70DBA9567}" type="datetimeFigureOut">
              <a:rPr lang="en-US" smtClean="0"/>
              <a:pPr/>
              <a:t>7/29/2021</a:t>
            </a:fld>
            <a:endParaRPr lang="en-US" dirty="0"/>
          </a:p>
        </p:txBody>
      </p:sp>
      <p:sp>
        <p:nvSpPr>
          <p:cNvPr id="5" name="Footer Placeholder 4"/>
          <p:cNvSpPr>
            <a:spLocks noGrp="1"/>
          </p:cNvSpPr>
          <p:nvPr>
            <p:ph type="ftr" sz="quarter" idx="3"/>
          </p:nvPr>
        </p:nvSpPr>
        <p:spPr>
          <a:xfrm>
            <a:off x="971551" y="4476750"/>
            <a:ext cx="5479425" cy="209550"/>
          </a:xfrm>
          <a:prstGeom prst="rect">
            <a:avLst/>
          </a:prstGeom>
        </p:spPr>
        <p:txBody>
          <a:bodyPr vert="horz" lIns="91440" tIns="45720" rIns="91440" bIns="45720" rtlCol="0" anchor="ctr"/>
          <a:lstStyle>
            <a:lvl1pPr algn="l">
              <a:defRPr sz="75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7765426" y="4476750"/>
            <a:ext cx="407023" cy="209550"/>
          </a:xfrm>
          <a:prstGeom prst="rect">
            <a:avLst/>
          </a:prstGeom>
        </p:spPr>
        <p:txBody>
          <a:bodyPr vert="horz" lIns="91440" tIns="45720" rIns="91440" bIns="45720" rtlCol="0" anchor="ctr"/>
          <a:lstStyle>
            <a:lvl1pPr algn="r">
              <a:defRPr sz="750" b="0" i="0">
                <a:solidFill>
                  <a:schemeClr val="tx1"/>
                </a:solidFill>
                <a:effectLst/>
                <a:latin typeface="+mn-lt"/>
              </a:defRPr>
            </a:lvl1pPr>
          </a:lstStyle>
          <a:p>
            <a:pPr marL="0" lvl="0" indent="0" algn="r" rtl="0">
              <a:spcBef>
                <a:spcPts val="0"/>
              </a:spcBef>
              <a:spcAft>
                <a:spcPts val="0"/>
              </a:spcAft>
              <a:buClr>
                <a:schemeClr val="lt1"/>
              </a:buClr>
              <a:buSzPts val="1200"/>
              <a:buFont typeface="Titillium Web"/>
              <a:buNone/>
            </a:pPr>
            <a:fld id="{00000000-1234-1234-1234-123412341234}" type="slidenum">
              <a:rPr lang="en" smtClean="0"/>
              <a:pPr marL="0" lvl="0" indent="0" algn="r" rtl="0">
                <a:spcBef>
                  <a:spcPts val="0"/>
                </a:spcBef>
                <a:spcAft>
                  <a:spcPts val="0"/>
                </a:spcAft>
                <a:buClr>
                  <a:schemeClr val="lt1"/>
                </a:buClr>
                <a:buSzPts val="1200"/>
                <a:buFont typeface="Titillium Web"/>
                <a:buNone/>
              </a:pPr>
              <a:t>‹#›</a:t>
            </a:fld>
            <a:endParaRPr lang="en"/>
          </a:p>
        </p:txBody>
      </p:sp>
    </p:spTree>
    <p:extLst>
      <p:ext uri="{BB962C8B-B14F-4D97-AF65-F5344CB8AC3E}">
        <p14:creationId xmlns:p14="http://schemas.microsoft.com/office/powerpoint/2010/main" val="3081199642"/>
      </p:ext>
    </p:extLst>
  </p:cSld>
  <p:clrMap bg1="lt1" tx1="dk1" bg2="lt2" tx2="dk2" accent1="accent1" accent2="accent2" accent3="accent3" accent4="accent4" accent5="accent5" accent6="accent6" hlink="hlink" folHlink="folHlink"/>
  <p:sldLayoutIdLst>
    <p:sldLayoutId id="2147483785" r:id="rId1"/>
    <p:sldLayoutId id="2147483786" r:id="rId2"/>
    <p:sldLayoutId id="2147483787" r:id="rId3"/>
    <p:sldLayoutId id="2147483788" r:id="rId4"/>
    <p:sldLayoutId id="2147483789" r:id="rId5"/>
    <p:sldLayoutId id="2147483790" r:id="rId6"/>
    <p:sldLayoutId id="2147483791" r:id="rId7"/>
    <p:sldLayoutId id="2147483792" r:id="rId8"/>
    <p:sldLayoutId id="2147483793" r:id="rId9"/>
    <p:sldLayoutId id="2147483794" r:id="rId10"/>
    <p:sldLayoutId id="2147483795" r:id="rId11"/>
    <p:sldLayoutId id="2147483796" r:id="rId12"/>
    <p:sldLayoutId id="2147483797" r:id="rId13"/>
    <p:sldLayoutId id="2147483798" r:id="rId14"/>
    <p:sldLayoutId id="2147483799" r:id="rId15"/>
    <p:sldLayoutId id="2147483800" r:id="rId16"/>
    <p:sldLayoutId id="2147483801" r:id="rId17"/>
    <p:sldLayoutId id="2147483802" r:id="rId18"/>
    <p:sldLayoutId id="2147483803" r:id="rId19"/>
    <p:sldLayoutId id="2147483804" r:id="rId20"/>
    <p:sldLayoutId id="2147483805" r:id="rId21"/>
    <p:sldLayoutId id="2147483806" r:id="rId22"/>
    <p:sldLayoutId id="2147483807" r:id="rId23"/>
    <p:sldLayoutId id="2147483808" r:id="rId24"/>
  </p:sldLayoutIdLst>
  <p:transition>
    <p:fade thruBlk="1"/>
  </p:transition>
  <p:hf hdr="0" ftr="0" dt="0"/>
  <p:txStyles>
    <p:titleStyle>
      <a:lvl1pPr algn="ctr" defTabSz="342900" rtl="0" eaLnBrk="1" latinLnBrk="0" hangingPunct="1">
        <a:spcBef>
          <a:spcPct val="0"/>
        </a:spcBef>
        <a:buNone/>
        <a:defRPr sz="33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14313" indent="-214313" algn="l" defTabSz="342900" rtl="0" eaLnBrk="1" latinLnBrk="0" hangingPunct="1">
        <a:spcBef>
          <a:spcPct val="20000"/>
        </a:spcBef>
        <a:spcAft>
          <a:spcPts val="45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1pPr>
      <a:lvl2pPr marL="557213" indent="-214313" algn="l" defTabSz="342900" rtl="0" eaLnBrk="1" latinLnBrk="0" hangingPunct="1">
        <a:spcBef>
          <a:spcPct val="20000"/>
        </a:spcBef>
        <a:spcAft>
          <a:spcPts val="450"/>
        </a:spcAft>
        <a:buClr>
          <a:schemeClr val="accent1"/>
        </a:buClr>
        <a:buSzPct val="115000"/>
        <a:buFont typeface="Arial"/>
        <a:buChar char="•"/>
        <a:defRPr sz="1500" kern="1200" cap="none">
          <a:solidFill>
            <a:schemeClr val="tx1">
              <a:lumMod val="85000"/>
              <a:lumOff val="15000"/>
            </a:schemeClr>
          </a:solidFill>
          <a:effectLst/>
          <a:latin typeface="+mn-lt"/>
          <a:ea typeface="+mn-ea"/>
          <a:cs typeface="+mn-cs"/>
        </a:defRPr>
      </a:lvl2pPr>
      <a:lvl3pPr marL="900113" indent="-214313" algn="l" defTabSz="342900" rtl="0" eaLnBrk="1" latinLnBrk="0" hangingPunct="1">
        <a:spcBef>
          <a:spcPct val="20000"/>
        </a:spcBef>
        <a:spcAft>
          <a:spcPts val="450"/>
        </a:spcAft>
        <a:buClr>
          <a:schemeClr val="accent1"/>
        </a:buClr>
        <a:buSzPct val="115000"/>
        <a:buFont typeface="Arial"/>
        <a:buChar char="•"/>
        <a:defRPr sz="1350" kern="1200" cap="none">
          <a:solidFill>
            <a:schemeClr val="tx1">
              <a:lumMod val="85000"/>
              <a:lumOff val="15000"/>
            </a:schemeClr>
          </a:solidFill>
          <a:effectLst/>
          <a:latin typeface="+mn-lt"/>
          <a:ea typeface="+mn-ea"/>
          <a:cs typeface="+mn-cs"/>
        </a:defRPr>
      </a:lvl3pPr>
      <a:lvl4pPr marL="1157288" indent="-128588" algn="l" defTabSz="342900" rtl="0" eaLnBrk="1" latinLnBrk="0" hangingPunct="1">
        <a:spcBef>
          <a:spcPct val="20000"/>
        </a:spcBef>
        <a:spcAft>
          <a:spcPts val="450"/>
        </a:spcAft>
        <a:buClr>
          <a:schemeClr val="accent1"/>
        </a:buClr>
        <a:buSzPct val="115000"/>
        <a:buFont typeface="Arial"/>
        <a:buChar char="•"/>
        <a:defRPr sz="1200" kern="1200" cap="none">
          <a:solidFill>
            <a:schemeClr val="tx1">
              <a:lumMod val="85000"/>
              <a:lumOff val="15000"/>
            </a:schemeClr>
          </a:solidFill>
          <a:effectLst/>
          <a:latin typeface="+mn-lt"/>
          <a:ea typeface="+mn-ea"/>
          <a:cs typeface="+mn-cs"/>
        </a:defRPr>
      </a:lvl4pPr>
      <a:lvl5pPr marL="1500188" indent="-128588" algn="l" defTabSz="342900" rtl="0" eaLnBrk="1" latinLnBrk="0" hangingPunct="1">
        <a:spcBef>
          <a:spcPct val="20000"/>
        </a:spcBef>
        <a:spcAft>
          <a:spcPts val="450"/>
        </a:spcAft>
        <a:buClr>
          <a:schemeClr val="accent1"/>
        </a:buClr>
        <a:buSzPct val="115000"/>
        <a:buFont typeface="Arial"/>
        <a:buChar char="•"/>
        <a:defRPr sz="1050" kern="1200" cap="none">
          <a:solidFill>
            <a:schemeClr val="tx1">
              <a:lumMod val="85000"/>
              <a:lumOff val="15000"/>
            </a:schemeClr>
          </a:solidFill>
          <a:effectLst/>
          <a:latin typeface="+mn-lt"/>
          <a:ea typeface="+mn-ea"/>
          <a:cs typeface="+mn-cs"/>
        </a:defRPr>
      </a:lvl5pPr>
      <a:lvl6pPr marL="1885950" indent="-171450" algn="l" defTabSz="342900" rtl="0" eaLnBrk="1" latinLnBrk="0" hangingPunct="1">
        <a:spcBef>
          <a:spcPct val="20000"/>
        </a:spcBef>
        <a:spcAft>
          <a:spcPts val="450"/>
        </a:spcAft>
        <a:buClr>
          <a:schemeClr val="accent1"/>
        </a:buClr>
        <a:buSzPct val="115000"/>
        <a:buFont typeface="Arial"/>
        <a:buChar char="•"/>
        <a:defRPr sz="1050" kern="1200" cap="none">
          <a:solidFill>
            <a:schemeClr val="tx1">
              <a:lumMod val="85000"/>
              <a:lumOff val="15000"/>
            </a:schemeClr>
          </a:solidFill>
          <a:effectLst/>
          <a:latin typeface="+mn-lt"/>
          <a:ea typeface="+mn-ea"/>
          <a:cs typeface="+mn-cs"/>
        </a:defRPr>
      </a:lvl6pPr>
      <a:lvl7pPr marL="2228850" indent="-171450" algn="l" defTabSz="342900" rtl="0" eaLnBrk="1" latinLnBrk="0" hangingPunct="1">
        <a:spcBef>
          <a:spcPct val="20000"/>
        </a:spcBef>
        <a:spcAft>
          <a:spcPts val="450"/>
        </a:spcAft>
        <a:buClr>
          <a:schemeClr val="accent1"/>
        </a:buClr>
        <a:buSzPct val="115000"/>
        <a:buFont typeface="Arial"/>
        <a:buChar char="•"/>
        <a:defRPr sz="1050" kern="1200" cap="none">
          <a:solidFill>
            <a:schemeClr val="tx1">
              <a:lumMod val="85000"/>
              <a:lumOff val="15000"/>
            </a:schemeClr>
          </a:solidFill>
          <a:effectLst/>
          <a:latin typeface="+mn-lt"/>
          <a:ea typeface="+mn-ea"/>
          <a:cs typeface="+mn-cs"/>
        </a:defRPr>
      </a:lvl7pPr>
      <a:lvl8pPr marL="2571750" indent="-171450" algn="l" defTabSz="342900" rtl="0" eaLnBrk="1" latinLnBrk="0" hangingPunct="1">
        <a:spcBef>
          <a:spcPct val="20000"/>
        </a:spcBef>
        <a:spcAft>
          <a:spcPts val="450"/>
        </a:spcAft>
        <a:buClr>
          <a:schemeClr val="accent1"/>
        </a:buClr>
        <a:buSzPct val="115000"/>
        <a:buFont typeface="Arial"/>
        <a:buChar char="•"/>
        <a:defRPr sz="1050" kern="1200" cap="none">
          <a:solidFill>
            <a:schemeClr val="tx1">
              <a:lumMod val="85000"/>
              <a:lumOff val="15000"/>
            </a:schemeClr>
          </a:solidFill>
          <a:effectLst/>
          <a:latin typeface="+mn-lt"/>
          <a:ea typeface="+mn-ea"/>
          <a:cs typeface="+mn-cs"/>
        </a:defRPr>
      </a:lvl8pPr>
      <a:lvl9pPr marL="2914650" indent="-171450" algn="l" defTabSz="342900" rtl="0" eaLnBrk="1" latinLnBrk="0" hangingPunct="1">
        <a:spcBef>
          <a:spcPct val="20000"/>
        </a:spcBef>
        <a:spcAft>
          <a:spcPts val="450"/>
        </a:spcAft>
        <a:buClr>
          <a:schemeClr val="accent1"/>
        </a:buClr>
        <a:buSzPct val="115000"/>
        <a:buFont typeface="Arial"/>
        <a:buChar char="•"/>
        <a:defRPr sz="1050" kern="1200" cap="none">
          <a:solidFill>
            <a:schemeClr val="tx1">
              <a:lumMod val="85000"/>
              <a:lumOff val="15000"/>
            </a:schemeClr>
          </a:solidFill>
          <a:effectLst/>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24.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jpe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1.xml"/></Relationships>
</file>

<file path=ppt/slides/_rels/slide3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8.xml"/></Relationships>
</file>

<file path=ppt/slides/_rels/slide3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8.xml"/></Relationships>
</file>

<file path=ppt/slides/_rels/slide3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8.xml"/></Relationships>
</file>

<file path=ppt/slides/_rels/slide4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8.xml"/></Relationships>
</file>

<file path=ppt/slides/_rels/slide4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8.xml"/></Relationships>
</file>

<file path=ppt/slides/_rels/slide4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8.xml"/></Relationships>
</file>

<file path=ppt/slides/_rels/slide4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8.xml"/></Relationships>
</file>

<file path=ppt/slides/_rels/slide4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18.xml"/></Relationships>
</file>

<file path=ppt/slides/_rels/slide4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8.xml"/></Relationships>
</file>

<file path=ppt/slides/_rels/slide4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8.xml"/></Relationships>
</file>

<file path=ppt/slides/_rels/slide4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2.xml"/></Relationships>
</file>

<file path=ppt/slides/_rels/slide5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18.xml"/></Relationships>
</file>

<file path=ppt/slides/_rels/slide5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8.xml"/></Relationships>
</file>

<file path=ppt/slides/_rels/slide5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8.xml"/></Relationships>
</file>

<file path=ppt/slides/_rels/slide5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8.xml"/></Relationships>
</file>

<file path=ppt/slides/_rels/slide5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8.xml"/></Relationships>
</file>

<file path=ppt/slides/_rels/slide5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2"/>
          <p:cNvSpPr txBox="1">
            <a:spLocks noGrp="1"/>
          </p:cNvSpPr>
          <p:nvPr>
            <p:ph type="ctrTitle"/>
          </p:nvPr>
        </p:nvSpPr>
        <p:spPr>
          <a:xfrm>
            <a:off x="465622" y="577389"/>
            <a:ext cx="7438643" cy="3124500"/>
          </a:xfrm>
          <a:prstGeom prst="rect">
            <a:avLst/>
          </a:prstGeom>
        </p:spPr>
        <p:txBody>
          <a:bodyPr spcFirstLastPara="1" wrap="square" lIns="0" tIns="0" rIns="0" bIns="0" anchor="b" anchorCtr="0">
            <a:noAutofit/>
          </a:bodyPr>
          <a:lstStyle/>
          <a:p>
            <a:r>
              <a:rPr lang="en-US" sz="3600" dirty="0">
                <a:solidFill>
                  <a:schemeClr val="accent4">
                    <a:lumMod val="75000"/>
                  </a:schemeClr>
                </a:solidFill>
                <a:latin typeface="Impact" panose="020B0806030902050204" pitchFamily="34" charset="0"/>
                <a:cs typeface="Aldhabi" panose="020B0604020202020204" pitchFamily="2" charset="-78"/>
              </a:rPr>
              <a:t>DATA - ANALYSIS FOR CUSTOMER ACTIVATION &amp;</a:t>
            </a:r>
            <a:br>
              <a:rPr lang="en-US" sz="3600" dirty="0">
                <a:solidFill>
                  <a:schemeClr val="accent4">
                    <a:lumMod val="75000"/>
                  </a:schemeClr>
                </a:solidFill>
                <a:latin typeface="Impact" panose="020B0806030902050204" pitchFamily="34" charset="0"/>
                <a:cs typeface="Aldhabi" panose="020B0604020202020204" pitchFamily="2" charset="-78"/>
              </a:rPr>
            </a:br>
            <a:r>
              <a:rPr lang="en-US" sz="3600" dirty="0">
                <a:solidFill>
                  <a:schemeClr val="accent4">
                    <a:lumMod val="75000"/>
                  </a:schemeClr>
                </a:solidFill>
                <a:latin typeface="Impact" panose="020B0806030902050204" pitchFamily="34" charset="0"/>
                <a:cs typeface="Aldhabi" panose="020B0604020202020204" pitchFamily="2" charset="-78"/>
              </a:rPr>
              <a:t>RETENTION</a:t>
            </a:r>
            <a:endParaRPr sz="3600" dirty="0">
              <a:solidFill>
                <a:schemeClr val="accent4">
                  <a:lumMod val="75000"/>
                </a:schemeClr>
              </a:solidFill>
              <a:latin typeface="Impact" panose="020B0806030902050204" pitchFamily="34" charset="0"/>
              <a:cs typeface="Aldhabi" panose="020B0604020202020204" pitchFamily="2" charset="-78"/>
            </a:endParaRPr>
          </a:p>
        </p:txBody>
      </p:sp>
      <p:pic>
        <p:nvPicPr>
          <p:cNvPr id="3" name="Picture 2"/>
          <p:cNvPicPr/>
          <p:nvPr/>
        </p:nvPicPr>
        <p:blipFill>
          <a:blip r:embed="rId3">
            <a:extLst>
              <a:ext uri="{28A0092B-C50C-407E-A947-70E740481C1C}">
                <a14:useLocalDpi xmlns:a14="http://schemas.microsoft.com/office/drawing/2010/main" val="0"/>
              </a:ext>
            </a:extLst>
          </a:blip>
          <a:srcRect/>
          <a:stretch>
            <a:fillRect/>
          </a:stretch>
        </p:blipFill>
        <p:spPr bwMode="auto">
          <a:xfrm>
            <a:off x="2191928" y="-271597"/>
            <a:ext cx="4673680" cy="2704115"/>
          </a:xfrm>
          <a:prstGeom prst="rect">
            <a:avLst/>
          </a:prstGeom>
          <a:noFill/>
          <a:ln>
            <a:noFill/>
          </a:ln>
        </p:spPr>
      </p:pic>
      <p:grpSp>
        <p:nvGrpSpPr>
          <p:cNvPr id="4" name="Google Shape;139;p18"/>
          <p:cNvGrpSpPr/>
          <p:nvPr/>
        </p:nvGrpSpPr>
        <p:grpSpPr>
          <a:xfrm>
            <a:off x="7072330" y="428610"/>
            <a:ext cx="1847361" cy="1847352"/>
            <a:chOff x="6643075" y="3664250"/>
            <a:chExt cx="407950" cy="407975"/>
          </a:xfrm>
        </p:grpSpPr>
        <p:sp>
          <p:nvSpPr>
            <p:cNvPr id="5" name="Google Shape;140;p18"/>
            <p:cNvSpPr/>
            <p:nvPr/>
          </p:nvSpPr>
          <p:spPr>
            <a:xfrm>
              <a:off x="6794075" y="3815250"/>
              <a:ext cx="211300" cy="211300"/>
            </a:xfrm>
            <a:custGeom>
              <a:avLst/>
              <a:gdLst/>
              <a:ahLst/>
              <a:cxnLst/>
              <a:rect l="l" t="t" r="r" b="b"/>
              <a:pathLst>
                <a:path w="8452" h="8452" fill="none" extrusionOk="0">
                  <a:moveTo>
                    <a:pt x="0" y="8135"/>
                  </a:moveTo>
                  <a:lnTo>
                    <a:pt x="0" y="8135"/>
                  </a:lnTo>
                  <a:lnTo>
                    <a:pt x="438" y="8257"/>
                  </a:lnTo>
                  <a:lnTo>
                    <a:pt x="852" y="8354"/>
                  </a:lnTo>
                  <a:lnTo>
                    <a:pt x="1291" y="8403"/>
                  </a:lnTo>
                  <a:lnTo>
                    <a:pt x="1729" y="8452"/>
                  </a:lnTo>
                  <a:lnTo>
                    <a:pt x="2168" y="8452"/>
                  </a:lnTo>
                  <a:lnTo>
                    <a:pt x="2606" y="8427"/>
                  </a:lnTo>
                  <a:lnTo>
                    <a:pt x="3020" y="8378"/>
                  </a:lnTo>
                  <a:lnTo>
                    <a:pt x="3458" y="8281"/>
                  </a:lnTo>
                  <a:lnTo>
                    <a:pt x="3872" y="8184"/>
                  </a:lnTo>
                  <a:lnTo>
                    <a:pt x="4311" y="8037"/>
                  </a:lnTo>
                  <a:lnTo>
                    <a:pt x="4701" y="7867"/>
                  </a:lnTo>
                  <a:lnTo>
                    <a:pt x="5115" y="7672"/>
                  </a:lnTo>
                  <a:lnTo>
                    <a:pt x="5504" y="7429"/>
                  </a:lnTo>
                  <a:lnTo>
                    <a:pt x="5870" y="7185"/>
                  </a:lnTo>
                  <a:lnTo>
                    <a:pt x="6235" y="6893"/>
                  </a:lnTo>
                  <a:lnTo>
                    <a:pt x="6576" y="6576"/>
                  </a:lnTo>
                  <a:lnTo>
                    <a:pt x="6576" y="6576"/>
                  </a:lnTo>
                  <a:lnTo>
                    <a:pt x="6892" y="6235"/>
                  </a:lnTo>
                  <a:lnTo>
                    <a:pt x="7185" y="5870"/>
                  </a:lnTo>
                  <a:lnTo>
                    <a:pt x="7428" y="5505"/>
                  </a:lnTo>
                  <a:lnTo>
                    <a:pt x="7672" y="5115"/>
                  </a:lnTo>
                  <a:lnTo>
                    <a:pt x="7867" y="4701"/>
                  </a:lnTo>
                  <a:lnTo>
                    <a:pt x="8037" y="4311"/>
                  </a:lnTo>
                  <a:lnTo>
                    <a:pt x="8183" y="3873"/>
                  </a:lnTo>
                  <a:lnTo>
                    <a:pt x="8281" y="3459"/>
                  </a:lnTo>
                  <a:lnTo>
                    <a:pt x="8378" y="3020"/>
                  </a:lnTo>
                  <a:lnTo>
                    <a:pt x="8427" y="2606"/>
                  </a:lnTo>
                  <a:lnTo>
                    <a:pt x="8451" y="2168"/>
                  </a:lnTo>
                  <a:lnTo>
                    <a:pt x="8451" y="1730"/>
                  </a:lnTo>
                  <a:lnTo>
                    <a:pt x="8402" y="1291"/>
                  </a:lnTo>
                  <a:lnTo>
                    <a:pt x="8354" y="853"/>
                  </a:lnTo>
                  <a:lnTo>
                    <a:pt x="8256" y="439"/>
                  </a:lnTo>
                  <a:lnTo>
                    <a:pt x="8135" y="0"/>
                  </a:lnTo>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41;p18"/>
            <p:cNvSpPr/>
            <p:nvPr/>
          </p:nvSpPr>
          <p:spPr>
            <a:xfrm>
              <a:off x="6643075" y="3664250"/>
              <a:ext cx="407950" cy="407975"/>
            </a:xfrm>
            <a:custGeom>
              <a:avLst/>
              <a:gdLst/>
              <a:ahLst/>
              <a:cxnLst/>
              <a:rect l="l" t="t" r="r" b="b"/>
              <a:pathLst>
                <a:path w="16318" h="16319" fill="none" extrusionOk="0">
                  <a:moveTo>
                    <a:pt x="16074" y="244"/>
                  </a:moveTo>
                  <a:lnTo>
                    <a:pt x="16074" y="244"/>
                  </a:lnTo>
                  <a:lnTo>
                    <a:pt x="15928" y="122"/>
                  </a:lnTo>
                  <a:lnTo>
                    <a:pt x="15758" y="49"/>
                  </a:lnTo>
                  <a:lnTo>
                    <a:pt x="15538" y="0"/>
                  </a:lnTo>
                  <a:lnTo>
                    <a:pt x="15319" y="0"/>
                  </a:lnTo>
                  <a:lnTo>
                    <a:pt x="15051" y="25"/>
                  </a:lnTo>
                  <a:lnTo>
                    <a:pt x="14759" y="73"/>
                  </a:lnTo>
                  <a:lnTo>
                    <a:pt x="14442" y="171"/>
                  </a:lnTo>
                  <a:lnTo>
                    <a:pt x="14102" y="293"/>
                  </a:lnTo>
                  <a:lnTo>
                    <a:pt x="13736" y="439"/>
                  </a:lnTo>
                  <a:lnTo>
                    <a:pt x="13347" y="609"/>
                  </a:lnTo>
                  <a:lnTo>
                    <a:pt x="12957" y="828"/>
                  </a:lnTo>
                  <a:lnTo>
                    <a:pt x="12543" y="1048"/>
                  </a:lnTo>
                  <a:lnTo>
                    <a:pt x="11666" y="1608"/>
                  </a:lnTo>
                  <a:lnTo>
                    <a:pt x="10716" y="2265"/>
                  </a:lnTo>
                  <a:lnTo>
                    <a:pt x="10716" y="2265"/>
                  </a:lnTo>
                  <a:lnTo>
                    <a:pt x="10278" y="2095"/>
                  </a:lnTo>
                  <a:lnTo>
                    <a:pt x="9815" y="1949"/>
                  </a:lnTo>
                  <a:lnTo>
                    <a:pt x="9352" y="1851"/>
                  </a:lnTo>
                  <a:lnTo>
                    <a:pt x="8890" y="1778"/>
                  </a:lnTo>
                  <a:lnTo>
                    <a:pt x="8427" y="1730"/>
                  </a:lnTo>
                  <a:lnTo>
                    <a:pt x="7940" y="1730"/>
                  </a:lnTo>
                  <a:lnTo>
                    <a:pt x="7477" y="1778"/>
                  </a:lnTo>
                  <a:lnTo>
                    <a:pt x="7014" y="1827"/>
                  </a:lnTo>
                  <a:lnTo>
                    <a:pt x="6551" y="1924"/>
                  </a:lnTo>
                  <a:lnTo>
                    <a:pt x="6089" y="2070"/>
                  </a:lnTo>
                  <a:lnTo>
                    <a:pt x="5650" y="2241"/>
                  </a:lnTo>
                  <a:lnTo>
                    <a:pt x="5212" y="2436"/>
                  </a:lnTo>
                  <a:lnTo>
                    <a:pt x="4774" y="2679"/>
                  </a:lnTo>
                  <a:lnTo>
                    <a:pt x="4384" y="2972"/>
                  </a:lnTo>
                  <a:lnTo>
                    <a:pt x="3994" y="3264"/>
                  </a:lnTo>
                  <a:lnTo>
                    <a:pt x="3605" y="3605"/>
                  </a:lnTo>
                  <a:lnTo>
                    <a:pt x="3605" y="3605"/>
                  </a:lnTo>
                  <a:lnTo>
                    <a:pt x="3264" y="3995"/>
                  </a:lnTo>
                  <a:lnTo>
                    <a:pt x="2971" y="4384"/>
                  </a:lnTo>
                  <a:lnTo>
                    <a:pt x="2679" y="4774"/>
                  </a:lnTo>
                  <a:lnTo>
                    <a:pt x="2436" y="5212"/>
                  </a:lnTo>
                  <a:lnTo>
                    <a:pt x="2241" y="5651"/>
                  </a:lnTo>
                  <a:lnTo>
                    <a:pt x="2070" y="6089"/>
                  </a:lnTo>
                  <a:lnTo>
                    <a:pt x="1924" y="6552"/>
                  </a:lnTo>
                  <a:lnTo>
                    <a:pt x="1827" y="7015"/>
                  </a:lnTo>
                  <a:lnTo>
                    <a:pt x="1778" y="7477"/>
                  </a:lnTo>
                  <a:lnTo>
                    <a:pt x="1729" y="7940"/>
                  </a:lnTo>
                  <a:lnTo>
                    <a:pt x="1729" y="8427"/>
                  </a:lnTo>
                  <a:lnTo>
                    <a:pt x="1778" y="8890"/>
                  </a:lnTo>
                  <a:lnTo>
                    <a:pt x="1851" y="9353"/>
                  </a:lnTo>
                  <a:lnTo>
                    <a:pt x="1948" y="9815"/>
                  </a:lnTo>
                  <a:lnTo>
                    <a:pt x="2095" y="10278"/>
                  </a:lnTo>
                  <a:lnTo>
                    <a:pt x="2265" y="10716"/>
                  </a:lnTo>
                  <a:lnTo>
                    <a:pt x="2265" y="10716"/>
                  </a:lnTo>
                  <a:lnTo>
                    <a:pt x="1607" y="11666"/>
                  </a:lnTo>
                  <a:lnTo>
                    <a:pt x="1047" y="12543"/>
                  </a:lnTo>
                  <a:lnTo>
                    <a:pt x="828" y="12957"/>
                  </a:lnTo>
                  <a:lnTo>
                    <a:pt x="609" y="13347"/>
                  </a:lnTo>
                  <a:lnTo>
                    <a:pt x="438" y="13737"/>
                  </a:lnTo>
                  <a:lnTo>
                    <a:pt x="292" y="14102"/>
                  </a:lnTo>
                  <a:lnTo>
                    <a:pt x="170" y="14443"/>
                  </a:lnTo>
                  <a:lnTo>
                    <a:pt x="73" y="14759"/>
                  </a:lnTo>
                  <a:lnTo>
                    <a:pt x="24" y="15052"/>
                  </a:lnTo>
                  <a:lnTo>
                    <a:pt x="0" y="15320"/>
                  </a:lnTo>
                  <a:lnTo>
                    <a:pt x="0" y="15539"/>
                  </a:lnTo>
                  <a:lnTo>
                    <a:pt x="49" y="15758"/>
                  </a:lnTo>
                  <a:lnTo>
                    <a:pt x="122" y="15928"/>
                  </a:lnTo>
                  <a:lnTo>
                    <a:pt x="244" y="16075"/>
                  </a:lnTo>
                  <a:lnTo>
                    <a:pt x="244" y="16075"/>
                  </a:lnTo>
                  <a:lnTo>
                    <a:pt x="341" y="16172"/>
                  </a:lnTo>
                  <a:lnTo>
                    <a:pt x="487" y="16245"/>
                  </a:lnTo>
                  <a:lnTo>
                    <a:pt x="633" y="16294"/>
                  </a:lnTo>
                  <a:lnTo>
                    <a:pt x="804" y="16318"/>
                  </a:lnTo>
                  <a:lnTo>
                    <a:pt x="974" y="16318"/>
                  </a:lnTo>
                  <a:lnTo>
                    <a:pt x="1169" y="16318"/>
                  </a:lnTo>
                  <a:lnTo>
                    <a:pt x="1388" y="16269"/>
                  </a:lnTo>
                  <a:lnTo>
                    <a:pt x="1632" y="16221"/>
                  </a:lnTo>
                  <a:lnTo>
                    <a:pt x="2143" y="16075"/>
                  </a:lnTo>
                  <a:lnTo>
                    <a:pt x="2703" y="15831"/>
                  </a:lnTo>
                  <a:lnTo>
                    <a:pt x="3312" y="15539"/>
                  </a:lnTo>
                  <a:lnTo>
                    <a:pt x="3946" y="15149"/>
                  </a:lnTo>
                  <a:lnTo>
                    <a:pt x="4652" y="14711"/>
                  </a:lnTo>
                  <a:lnTo>
                    <a:pt x="5358" y="14224"/>
                  </a:lnTo>
                  <a:lnTo>
                    <a:pt x="6113" y="13663"/>
                  </a:lnTo>
                  <a:lnTo>
                    <a:pt x="6892" y="13055"/>
                  </a:lnTo>
                  <a:lnTo>
                    <a:pt x="7696" y="12397"/>
                  </a:lnTo>
                  <a:lnTo>
                    <a:pt x="8500" y="11691"/>
                  </a:lnTo>
                  <a:lnTo>
                    <a:pt x="9304" y="10936"/>
                  </a:lnTo>
                  <a:lnTo>
                    <a:pt x="10132" y="10132"/>
                  </a:lnTo>
                  <a:lnTo>
                    <a:pt x="10132" y="10132"/>
                  </a:lnTo>
                  <a:lnTo>
                    <a:pt x="10935" y="9304"/>
                  </a:lnTo>
                  <a:lnTo>
                    <a:pt x="11690" y="8500"/>
                  </a:lnTo>
                  <a:lnTo>
                    <a:pt x="12397" y="7696"/>
                  </a:lnTo>
                  <a:lnTo>
                    <a:pt x="13054" y="6893"/>
                  </a:lnTo>
                  <a:lnTo>
                    <a:pt x="13663" y="6113"/>
                  </a:lnTo>
                  <a:lnTo>
                    <a:pt x="14223" y="5358"/>
                  </a:lnTo>
                  <a:lnTo>
                    <a:pt x="14710" y="4652"/>
                  </a:lnTo>
                  <a:lnTo>
                    <a:pt x="15149" y="3946"/>
                  </a:lnTo>
                  <a:lnTo>
                    <a:pt x="15538" y="3313"/>
                  </a:lnTo>
                  <a:lnTo>
                    <a:pt x="15831" y="2704"/>
                  </a:lnTo>
                  <a:lnTo>
                    <a:pt x="16074" y="2144"/>
                  </a:lnTo>
                  <a:lnTo>
                    <a:pt x="16220" y="1632"/>
                  </a:lnTo>
                  <a:lnTo>
                    <a:pt x="16269" y="1389"/>
                  </a:lnTo>
                  <a:lnTo>
                    <a:pt x="16318" y="1169"/>
                  </a:lnTo>
                  <a:lnTo>
                    <a:pt x="16318" y="975"/>
                  </a:lnTo>
                  <a:lnTo>
                    <a:pt x="16318" y="804"/>
                  </a:lnTo>
                  <a:lnTo>
                    <a:pt x="16293" y="634"/>
                  </a:lnTo>
                  <a:lnTo>
                    <a:pt x="16245" y="487"/>
                  </a:lnTo>
                  <a:lnTo>
                    <a:pt x="16172" y="341"/>
                  </a:lnTo>
                  <a:lnTo>
                    <a:pt x="16074" y="244"/>
                  </a:lnTo>
                  <a:lnTo>
                    <a:pt x="16074" y="244"/>
                  </a:lnTo>
                  <a:close/>
                  <a:moveTo>
                    <a:pt x="1827" y="13810"/>
                  </a:moveTo>
                  <a:lnTo>
                    <a:pt x="1827" y="13810"/>
                  </a:lnTo>
                  <a:lnTo>
                    <a:pt x="1754" y="13737"/>
                  </a:lnTo>
                  <a:lnTo>
                    <a:pt x="1729" y="13639"/>
                  </a:lnTo>
                  <a:lnTo>
                    <a:pt x="1681" y="13542"/>
                  </a:lnTo>
                  <a:lnTo>
                    <a:pt x="1681" y="13444"/>
                  </a:lnTo>
                  <a:lnTo>
                    <a:pt x="1681" y="13176"/>
                  </a:lnTo>
                  <a:lnTo>
                    <a:pt x="1754" y="12884"/>
                  </a:lnTo>
                  <a:lnTo>
                    <a:pt x="1875" y="12519"/>
                  </a:lnTo>
                  <a:lnTo>
                    <a:pt x="2046" y="12153"/>
                  </a:lnTo>
                  <a:lnTo>
                    <a:pt x="2265" y="11715"/>
                  </a:lnTo>
                  <a:lnTo>
                    <a:pt x="2533" y="11277"/>
                  </a:lnTo>
                  <a:lnTo>
                    <a:pt x="2533" y="11277"/>
                  </a:lnTo>
                  <a:lnTo>
                    <a:pt x="2752" y="11642"/>
                  </a:lnTo>
                  <a:lnTo>
                    <a:pt x="3020" y="12007"/>
                  </a:lnTo>
                  <a:lnTo>
                    <a:pt x="3288" y="12373"/>
                  </a:lnTo>
                  <a:lnTo>
                    <a:pt x="3605" y="12714"/>
                  </a:lnTo>
                  <a:lnTo>
                    <a:pt x="3605" y="12714"/>
                  </a:lnTo>
                  <a:lnTo>
                    <a:pt x="3897" y="12957"/>
                  </a:lnTo>
                  <a:lnTo>
                    <a:pt x="4165" y="13201"/>
                  </a:lnTo>
                  <a:lnTo>
                    <a:pt x="4165" y="13201"/>
                  </a:lnTo>
                  <a:lnTo>
                    <a:pt x="3751" y="13444"/>
                  </a:lnTo>
                  <a:lnTo>
                    <a:pt x="3361" y="13639"/>
                  </a:lnTo>
                  <a:lnTo>
                    <a:pt x="3020" y="13785"/>
                  </a:lnTo>
                  <a:lnTo>
                    <a:pt x="2679" y="13883"/>
                  </a:lnTo>
                  <a:lnTo>
                    <a:pt x="2411" y="13956"/>
                  </a:lnTo>
                  <a:lnTo>
                    <a:pt x="2168" y="13956"/>
                  </a:lnTo>
                  <a:lnTo>
                    <a:pt x="2070" y="13931"/>
                  </a:lnTo>
                  <a:lnTo>
                    <a:pt x="1973" y="13907"/>
                  </a:lnTo>
                  <a:lnTo>
                    <a:pt x="1900" y="13858"/>
                  </a:lnTo>
                  <a:lnTo>
                    <a:pt x="1827" y="13810"/>
                  </a:lnTo>
                  <a:lnTo>
                    <a:pt x="1827" y="13810"/>
                  </a:lnTo>
                  <a:close/>
                  <a:moveTo>
                    <a:pt x="8159" y="4482"/>
                  </a:moveTo>
                  <a:lnTo>
                    <a:pt x="8159" y="4482"/>
                  </a:lnTo>
                  <a:lnTo>
                    <a:pt x="8037" y="4482"/>
                  </a:lnTo>
                  <a:lnTo>
                    <a:pt x="7940" y="4433"/>
                  </a:lnTo>
                  <a:lnTo>
                    <a:pt x="7842" y="4384"/>
                  </a:lnTo>
                  <a:lnTo>
                    <a:pt x="7745" y="4311"/>
                  </a:lnTo>
                  <a:lnTo>
                    <a:pt x="7672" y="4238"/>
                  </a:lnTo>
                  <a:lnTo>
                    <a:pt x="7623" y="4141"/>
                  </a:lnTo>
                  <a:lnTo>
                    <a:pt x="7574" y="4019"/>
                  </a:lnTo>
                  <a:lnTo>
                    <a:pt x="7574" y="3897"/>
                  </a:lnTo>
                  <a:lnTo>
                    <a:pt x="7574" y="3897"/>
                  </a:lnTo>
                  <a:lnTo>
                    <a:pt x="7574" y="3775"/>
                  </a:lnTo>
                  <a:lnTo>
                    <a:pt x="7623" y="3678"/>
                  </a:lnTo>
                  <a:lnTo>
                    <a:pt x="7672" y="3580"/>
                  </a:lnTo>
                  <a:lnTo>
                    <a:pt x="7745" y="3483"/>
                  </a:lnTo>
                  <a:lnTo>
                    <a:pt x="7842" y="3410"/>
                  </a:lnTo>
                  <a:lnTo>
                    <a:pt x="7940" y="3361"/>
                  </a:lnTo>
                  <a:lnTo>
                    <a:pt x="8037" y="3337"/>
                  </a:lnTo>
                  <a:lnTo>
                    <a:pt x="8159" y="3313"/>
                  </a:lnTo>
                  <a:lnTo>
                    <a:pt x="8159" y="3313"/>
                  </a:lnTo>
                  <a:lnTo>
                    <a:pt x="8281" y="3337"/>
                  </a:lnTo>
                  <a:lnTo>
                    <a:pt x="8378" y="3361"/>
                  </a:lnTo>
                  <a:lnTo>
                    <a:pt x="8476" y="3410"/>
                  </a:lnTo>
                  <a:lnTo>
                    <a:pt x="8573" y="3483"/>
                  </a:lnTo>
                  <a:lnTo>
                    <a:pt x="8646" y="3580"/>
                  </a:lnTo>
                  <a:lnTo>
                    <a:pt x="8695" y="3678"/>
                  </a:lnTo>
                  <a:lnTo>
                    <a:pt x="8743" y="3775"/>
                  </a:lnTo>
                  <a:lnTo>
                    <a:pt x="8743" y="3897"/>
                  </a:lnTo>
                  <a:lnTo>
                    <a:pt x="8743" y="3897"/>
                  </a:lnTo>
                  <a:lnTo>
                    <a:pt x="8743" y="4019"/>
                  </a:lnTo>
                  <a:lnTo>
                    <a:pt x="8695" y="4141"/>
                  </a:lnTo>
                  <a:lnTo>
                    <a:pt x="8646" y="4238"/>
                  </a:lnTo>
                  <a:lnTo>
                    <a:pt x="8573" y="4311"/>
                  </a:lnTo>
                  <a:lnTo>
                    <a:pt x="8476" y="4384"/>
                  </a:lnTo>
                  <a:lnTo>
                    <a:pt x="8378" y="4433"/>
                  </a:lnTo>
                  <a:lnTo>
                    <a:pt x="8281" y="4482"/>
                  </a:lnTo>
                  <a:lnTo>
                    <a:pt x="8159" y="4482"/>
                  </a:lnTo>
                  <a:lnTo>
                    <a:pt x="8159" y="4482"/>
                  </a:lnTo>
                  <a:close/>
                  <a:moveTo>
                    <a:pt x="9133" y="5943"/>
                  </a:moveTo>
                  <a:lnTo>
                    <a:pt x="9133" y="5943"/>
                  </a:lnTo>
                  <a:lnTo>
                    <a:pt x="9036" y="5943"/>
                  </a:lnTo>
                  <a:lnTo>
                    <a:pt x="8963" y="5919"/>
                  </a:lnTo>
                  <a:lnTo>
                    <a:pt x="8841" y="5846"/>
                  </a:lnTo>
                  <a:lnTo>
                    <a:pt x="8768" y="5724"/>
                  </a:lnTo>
                  <a:lnTo>
                    <a:pt x="8743" y="5651"/>
                  </a:lnTo>
                  <a:lnTo>
                    <a:pt x="8743" y="5553"/>
                  </a:lnTo>
                  <a:lnTo>
                    <a:pt x="8743" y="5553"/>
                  </a:lnTo>
                  <a:lnTo>
                    <a:pt x="8743" y="5480"/>
                  </a:lnTo>
                  <a:lnTo>
                    <a:pt x="8768" y="5407"/>
                  </a:lnTo>
                  <a:lnTo>
                    <a:pt x="8841" y="5285"/>
                  </a:lnTo>
                  <a:lnTo>
                    <a:pt x="8963" y="5212"/>
                  </a:lnTo>
                  <a:lnTo>
                    <a:pt x="9036" y="5188"/>
                  </a:lnTo>
                  <a:lnTo>
                    <a:pt x="9133" y="5164"/>
                  </a:lnTo>
                  <a:lnTo>
                    <a:pt x="9133" y="5164"/>
                  </a:lnTo>
                  <a:lnTo>
                    <a:pt x="9206" y="5188"/>
                  </a:lnTo>
                  <a:lnTo>
                    <a:pt x="9279" y="5212"/>
                  </a:lnTo>
                  <a:lnTo>
                    <a:pt x="9401" y="5285"/>
                  </a:lnTo>
                  <a:lnTo>
                    <a:pt x="9474" y="5407"/>
                  </a:lnTo>
                  <a:lnTo>
                    <a:pt x="9498" y="5480"/>
                  </a:lnTo>
                  <a:lnTo>
                    <a:pt x="9523" y="5553"/>
                  </a:lnTo>
                  <a:lnTo>
                    <a:pt x="9523" y="5553"/>
                  </a:lnTo>
                  <a:lnTo>
                    <a:pt x="9498" y="5651"/>
                  </a:lnTo>
                  <a:lnTo>
                    <a:pt x="9474" y="5724"/>
                  </a:lnTo>
                  <a:lnTo>
                    <a:pt x="9401" y="5846"/>
                  </a:lnTo>
                  <a:lnTo>
                    <a:pt x="9279" y="5919"/>
                  </a:lnTo>
                  <a:lnTo>
                    <a:pt x="9206" y="5943"/>
                  </a:lnTo>
                  <a:lnTo>
                    <a:pt x="9133" y="5943"/>
                  </a:lnTo>
                  <a:lnTo>
                    <a:pt x="9133" y="5943"/>
                  </a:lnTo>
                  <a:close/>
                  <a:moveTo>
                    <a:pt x="9986" y="4409"/>
                  </a:moveTo>
                  <a:lnTo>
                    <a:pt x="9986" y="4409"/>
                  </a:lnTo>
                  <a:lnTo>
                    <a:pt x="9888" y="4409"/>
                  </a:lnTo>
                  <a:lnTo>
                    <a:pt x="9815" y="4384"/>
                  </a:lnTo>
                  <a:lnTo>
                    <a:pt x="9693" y="4287"/>
                  </a:lnTo>
                  <a:lnTo>
                    <a:pt x="9620" y="4165"/>
                  </a:lnTo>
                  <a:lnTo>
                    <a:pt x="9596" y="4092"/>
                  </a:lnTo>
                  <a:lnTo>
                    <a:pt x="9596" y="4019"/>
                  </a:lnTo>
                  <a:lnTo>
                    <a:pt x="9596" y="4019"/>
                  </a:lnTo>
                  <a:lnTo>
                    <a:pt x="9596" y="3946"/>
                  </a:lnTo>
                  <a:lnTo>
                    <a:pt x="9620" y="3873"/>
                  </a:lnTo>
                  <a:lnTo>
                    <a:pt x="9693" y="3751"/>
                  </a:lnTo>
                  <a:lnTo>
                    <a:pt x="9815" y="3654"/>
                  </a:lnTo>
                  <a:lnTo>
                    <a:pt x="9888" y="3629"/>
                  </a:lnTo>
                  <a:lnTo>
                    <a:pt x="9986" y="3629"/>
                  </a:lnTo>
                  <a:lnTo>
                    <a:pt x="9986" y="3629"/>
                  </a:lnTo>
                  <a:lnTo>
                    <a:pt x="10059" y="3629"/>
                  </a:lnTo>
                  <a:lnTo>
                    <a:pt x="10132" y="3654"/>
                  </a:lnTo>
                  <a:lnTo>
                    <a:pt x="10253" y="3751"/>
                  </a:lnTo>
                  <a:lnTo>
                    <a:pt x="10327" y="3873"/>
                  </a:lnTo>
                  <a:lnTo>
                    <a:pt x="10351" y="3946"/>
                  </a:lnTo>
                  <a:lnTo>
                    <a:pt x="10375" y="4019"/>
                  </a:lnTo>
                  <a:lnTo>
                    <a:pt x="10375" y="4019"/>
                  </a:lnTo>
                  <a:lnTo>
                    <a:pt x="10351" y="4092"/>
                  </a:lnTo>
                  <a:lnTo>
                    <a:pt x="10327" y="4165"/>
                  </a:lnTo>
                  <a:lnTo>
                    <a:pt x="10253" y="4287"/>
                  </a:lnTo>
                  <a:lnTo>
                    <a:pt x="10132" y="4384"/>
                  </a:lnTo>
                  <a:lnTo>
                    <a:pt x="10059" y="4409"/>
                  </a:lnTo>
                  <a:lnTo>
                    <a:pt x="9986" y="4409"/>
                  </a:lnTo>
                  <a:lnTo>
                    <a:pt x="9986" y="4409"/>
                  </a:lnTo>
                  <a:close/>
                  <a:moveTo>
                    <a:pt x="13200" y="4165"/>
                  </a:moveTo>
                  <a:lnTo>
                    <a:pt x="13200" y="4165"/>
                  </a:lnTo>
                  <a:lnTo>
                    <a:pt x="12957" y="3897"/>
                  </a:lnTo>
                  <a:lnTo>
                    <a:pt x="12713" y="3605"/>
                  </a:lnTo>
                  <a:lnTo>
                    <a:pt x="12713" y="3605"/>
                  </a:lnTo>
                  <a:lnTo>
                    <a:pt x="12372" y="3288"/>
                  </a:lnTo>
                  <a:lnTo>
                    <a:pt x="12007" y="3020"/>
                  </a:lnTo>
                  <a:lnTo>
                    <a:pt x="11642" y="2752"/>
                  </a:lnTo>
                  <a:lnTo>
                    <a:pt x="11276" y="2533"/>
                  </a:lnTo>
                  <a:lnTo>
                    <a:pt x="11276" y="2533"/>
                  </a:lnTo>
                  <a:lnTo>
                    <a:pt x="11715" y="2265"/>
                  </a:lnTo>
                  <a:lnTo>
                    <a:pt x="12153" y="2046"/>
                  </a:lnTo>
                  <a:lnTo>
                    <a:pt x="12518" y="1876"/>
                  </a:lnTo>
                  <a:lnTo>
                    <a:pt x="12884" y="1754"/>
                  </a:lnTo>
                  <a:lnTo>
                    <a:pt x="13176" y="1681"/>
                  </a:lnTo>
                  <a:lnTo>
                    <a:pt x="13444" y="1681"/>
                  </a:lnTo>
                  <a:lnTo>
                    <a:pt x="13541" y="1681"/>
                  </a:lnTo>
                  <a:lnTo>
                    <a:pt x="13639" y="1730"/>
                  </a:lnTo>
                  <a:lnTo>
                    <a:pt x="13736" y="1754"/>
                  </a:lnTo>
                  <a:lnTo>
                    <a:pt x="13809" y="1827"/>
                  </a:lnTo>
                  <a:lnTo>
                    <a:pt x="13809" y="1827"/>
                  </a:lnTo>
                  <a:lnTo>
                    <a:pt x="13858" y="1900"/>
                  </a:lnTo>
                  <a:lnTo>
                    <a:pt x="13907" y="1973"/>
                  </a:lnTo>
                  <a:lnTo>
                    <a:pt x="13931" y="2070"/>
                  </a:lnTo>
                  <a:lnTo>
                    <a:pt x="13955" y="2168"/>
                  </a:lnTo>
                  <a:lnTo>
                    <a:pt x="13955" y="2411"/>
                  </a:lnTo>
                  <a:lnTo>
                    <a:pt x="13882" y="2679"/>
                  </a:lnTo>
                  <a:lnTo>
                    <a:pt x="13785" y="3020"/>
                  </a:lnTo>
                  <a:lnTo>
                    <a:pt x="13639" y="3361"/>
                  </a:lnTo>
                  <a:lnTo>
                    <a:pt x="13444" y="3751"/>
                  </a:lnTo>
                  <a:lnTo>
                    <a:pt x="13200" y="4165"/>
                  </a:lnTo>
                  <a:lnTo>
                    <a:pt x="13200" y="4165"/>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 name="Google Shape;148;p18"/>
          <p:cNvSpPr/>
          <p:nvPr/>
        </p:nvSpPr>
        <p:spPr>
          <a:xfrm rot="2697278">
            <a:off x="7921136" y="2360858"/>
            <a:ext cx="438306" cy="418511"/>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49;p18"/>
          <p:cNvSpPr/>
          <p:nvPr/>
        </p:nvSpPr>
        <p:spPr>
          <a:xfrm>
            <a:off x="8286776" y="2143122"/>
            <a:ext cx="175587" cy="167693"/>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 name="Google Shape;142;p18"/>
          <p:cNvGrpSpPr/>
          <p:nvPr/>
        </p:nvGrpSpPr>
        <p:grpSpPr>
          <a:xfrm rot="-587346">
            <a:off x="7202801" y="2987977"/>
            <a:ext cx="759491" cy="759448"/>
            <a:chOff x="576250" y="4319400"/>
            <a:chExt cx="442075" cy="442050"/>
          </a:xfrm>
        </p:grpSpPr>
        <p:sp>
          <p:nvSpPr>
            <p:cNvPr id="10" name="Google Shape;143;p18"/>
            <p:cNvSpPr/>
            <p:nvPr/>
          </p:nvSpPr>
          <p:spPr>
            <a:xfrm>
              <a:off x="576250" y="4319400"/>
              <a:ext cx="442075" cy="442050"/>
            </a:xfrm>
            <a:custGeom>
              <a:avLst/>
              <a:gdLst/>
              <a:ahLst/>
              <a:cxnLst/>
              <a:rect l="l" t="t" r="r" b="b"/>
              <a:pathLst>
                <a:path w="17683" h="17682" fill="none" extrusionOk="0">
                  <a:moveTo>
                    <a:pt x="11472" y="17292"/>
                  </a:moveTo>
                  <a:lnTo>
                    <a:pt x="11472" y="12153"/>
                  </a:lnTo>
                  <a:lnTo>
                    <a:pt x="16416" y="7209"/>
                  </a:lnTo>
                  <a:lnTo>
                    <a:pt x="16416" y="7209"/>
                  </a:lnTo>
                  <a:lnTo>
                    <a:pt x="16562" y="7063"/>
                  </a:lnTo>
                  <a:lnTo>
                    <a:pt x="16684" y="6868"/>
                  </a:lnTo>
                  <a:lnTo>
                    <a:pt x="16830" y="6674"/>
                  </a:lnTo>
                  <a:lnTo>
                    <a:pt x="16927" y="6479"/>
                  </a:lnTo>
                  <a:lnTo>
                    <a:pt x="17146" y="6040"/>
                  </a:lnTo>
                  <a:lnTo>
                    <a:pt x="17317" y="5553"/>
                  </a:lnTo>
                  <a:lnTo>
                    <a:pt x="17439" y="5042"/>
                  </a:lnTo>
                  <a:lnTo>
                    <a:pt x="17560" y="4506"/>
                  </a:lnTo>
                  <a:lnTo>
                    <a:pt x="17633" y="3970"/>
                  </a:lnTo>
                  <a:lnTo>
                    <a:pt x="17658" y="3434"/>
                  </a:lnTo>
                  <a:lnTo>
                    <a:pt x="17682" y="2898"/>
                  </a:lnTo>
                  <a:lnTo>
                    <a:pt x="17682" y="2411"/>
                  </a:lnTo>
                  <a:lnTo>
                    <a:pt x="17658" y="1949"/>
                  </a:lnTo>
                  <a:lnTo>
                    <a:pt x="17609" y="1510"/>
                  </a:lnTo>
                  <a:lnTo>
                    <a:pt x="17536" y="1145"/>
                  </a:lnTo>
                  <a:lnTo>
                    <a:pt x="17463" y="828"/>
                  </a:lnTo>
                  <a:lnTo>
                    <a:pt x="17366" y="585"/>
                  </a:lnTo>
                  <a:lnTo>
                    <a:pt x="17292" y="487"/>
                  </a:lnTo>
                  <a:lnTo>
                    <a:pt x="17244" y="439"/>
                  </a:lnTo>
                  <a:lnTo>
                    <a:pt x="17244" y="439"/>
                  </a:lnTo>
                  <a:lnTo>
                    <a:pt x="17195" y="390"/>
                  </a:lnTo>
                  <a:lnTo>
                    <a:pt x="17098" y="317"/>
                  </a:lnTo>
                  <a:lnTo>
                    <a:pt x="16854" y="219"/>
                  </a:lnTo>
                  <a:lnTo>
                    <a:pt x="16537" y="146"/>
                  </a:lnTo>
                  <a:lnTo>
                    <a:pt x="16172" y="73"/>
                  </a:lnTo>
                  <a:lnTo>
                    <a:pt x="15734" y="25"/>
                  </a:lnTo>
                  <a:lnTo>
                    <a:pt x="15271" y="0"/>
                  </a:lnTo>
                  <a:lnTo>
                    <a:pt x="14784" y="0"/>
                  </a:lnTo>
                  <a:lnTo>
                    <a:pt x="14248" y="25"/>
                  </a:lnTo>
                  <a:lnTo>
                    <a:pt x="13712" y="49"/>
                  </a:lnTo>
                  <a:lnTo>
                    <a:pt x="13176" y="122"/>
                  </a:lnTo>
                  <a:lnTo>
                    <a:pt x="12641" y="244"/>
                  </a:lnTo>
                  <a:lnTo>
                    <a:pt x="12129" y="366"/>
                  </a:lnTo>
                  <a:lnTo>
                    <a:pt x="11642" y="536"/>
                  </a:lnTo>
                  <a:lnTo>
                    <a:pt x="11204" y="755"/>
                  </a:lnTo>
                  <a:lnTo>
                    <a:pt x="10985" y="853"/>
                  </a:lnTo>
                  <a:lnTo>
                    <a:pt x="10814" y="999"/>
                  </a:lnTo>
                  <a:lnTo>
                    <a:pt x="10619" y="1121"/>
                  </a:lnTo>
                  <a:lnTo>
                    <a:pt x="10473" y="1267"/>
                  </a:lnTo>
                  <a:lnTo>
                    <a:pt x="5529" y="6211"/>
                  </a:lnTo>
                  <a:lnTo>
                    <a:pt x="390" y="6211"/>
                  </a:lnTo>
                  <a:lnTo>
                    <a:pt x="390" y="6211"/>
                  </a:lnTo>
                  <a:lnTo>
                    <a:pt x="244" y="6235"/>
                  </a:lnTo>
                  <a:lnTo>
                    <a:pt x="147" y="6259"/>
                  </a:lnTo>
                  <a:lnTo>
                    <a:pt x="49" y="6308"/>
                  </a:lnTo>
                  <a:lnTo>
                    <a:pt x="0" y="6381"/>
                  </a:lnTo>
                  <a:lnTo>
                    <a:pt x="0" y="6454"/>
                  </a:lnTo>
                  <a:lnTo>
                    <a:pt x="25" y="6552"/>
                  </a:lnTo>
                  <a:lnTo>
                    <a:pt x="74" y="6649"/>
                  </a:lnTo>
                  <a:lnTo>
                    <a:pt x="171" y="6771"/>
                  </a:lnTo>
                  <a:lnTo>
                    <a:pt x="2582" y="9158"/>
                  </a:lnTo>
                  <a:lnTo>
                    <a:pt x="2265" y="9474"/>
                  </a:lnTo>
                  <a:lnTo>
                    <a:pt x="950" y="9718"/>
                  </a:lnTo>
                  <a:lnTo>
                    <a:pt x="950" y="9718"/>
                  </a:lnTo>
                  <a:lnTo>
                    <a:pt x="804" y="9767"/>
                  </a:lnTo>
                  <a:lnTo>
                    <a:pt x="682" y="9815"/>
                  </a:lnTo>
                  <a:lnTo>
                    <a:pt x="609" y="9913"/>
                  </a:lnTo>
                  <a:lnTo>
                    <a:pt x="561" y="9986"/>
                  </a:lnTo>
                  <a:lnTo>
                    <a:pt x="561" y="10083"/>
                  </a:lnTo>
                  <a:lnTo>
                    <a:pt x="585" y="10205"/>
                  </a:lnTo>
                  <a:lnTo>
                    <a:pt x="634" y="10302"/>
                  </a:lnTo>
                  <a:lnTo>
                    <a:pt x="731" y="10424"/>
                  </a:lnTo>
                  <a:lnTo>
                    <a:pt x="7258" y="16951"/>
                  </a:lnTo>
                  <a:lnTo>
                    <a:pt x="7258" y="16951"/>
                  </a:lnTo>
                  <a:lnTo>
                    <a:pt x="7380" y="17049"/>
                  </a:lnTo>
                  <a:lnTo>
                    <a:pt x="7477" y="17097"/>
                  </a:lnTo>
                  <a:lnTo>
                    <a:pt x="7599" y="17122"/>
                  </a:lnTo>
                  <a:lnTo>
                    <a:pt x="7697" y="17122"/>
                  </a:lnTo>
                  <a:lnTo>
                    <a:pt x="7770" y="17073"/>
                  </a:lnTo>
                  <a:lnTo>
                    <a:pt x="7867" y="17000"/>
                  </a:lnTo>
                  <a:lnTo>
                    <a:pt x="7916" y="16878"/>
                  </a:lnTo>
                  <a:lnTo>
                    <a:pt x="7965" y="16732"/>
                  </a:lnTo>
                  <a:lnTo>
                    <a:pt x="8208" y="15417"/>
                  </a:lnTo>
                  <a:lnTo>
                    <a:pt x="8525" y="15100"/>
                  </a:lnTo>
                  <a:lnTo>
                    <a:pt x="10911" y="17511"/>
                  </a:lnTo>
                  <a:lnTo>
                    <a:pt x="10911" y="17511"/>
                  </a:lnTo>
                  <a:lnTo>
                    <a:pt x="11033" y="17609"/>
                  </a:lnTo>
                  <a:lnTo>
                    <a:pt x="11131" y="17658"/>
                  </a:lnTo>
                  <a:lnTo>
                    <a:pt x="11228" y="17682"/>
                  </a:lnTo>
                  <a:lnTo>
                    <a:pt x="11301" y="17682"/>
                  </a:lnTo>
                  <a:lnTo>
                    <a:pt x="11374" y="17633"/>
                  </a:lnTo>
                  <a:lnTo>
                    <a:pt x="11423" y="17536"/>
                  </a:lnTo>
                  <a:lnTo>
                    <a:pt x="11447" y="17438"/>
                  </a:lnTo>
                  <a:lnTo>
                    <a:pt x="11472" y="17292"/>
                  </a:lnTo>
                  <a:lnTo>
                    <a:pt x="11472" y="17292"/>
                  </a:lnTo>
                  <a:close/>
                  <a:moveTo>
                    <a:pt x="6162" y="12202"/>
                  </a:moveTo>
                  <a:lnTo>
                    <a:pt x="6162" y="12202"/>
                  </a:lnTo>
                  <a:lnTo>
                    <a:pt x="6089" y="12275"/>
                  </a:lnTo>
                  <a:lnTo>
                    <a:pt x="6016" y="12324"/>
                  </a:lnTo>
                  <a:lnTo>
                    <a:pt x="5919" y="12348"/>
                  </a:lnTo>
                  <a:lnTo>
                    <a:pt x="5821" y="12348"/>
                  </a:lnTo>
                  <a:lnTo>
                    <a:pt x="5724" y="12348"/>
                  </a:lnTo>
                  <a:lnTo>
                    <a:pt x="5626" y="12324"/>
                  </a:lnTo>
                  <a:lnTo>
                    <a:pt x="5553" y="12275"/>
                  </a:lnTo>
                  <a:lnTo>
                    <a:pt x="5480" y="12202"/>
                  </a:lnTo>
                  <a:lnTo>
                    <a:pt x="5480" y="12202"/>
                  </a:lnTo>
                  <a:lnTo>
                    <a:pt x="5407" y="12129"/>
                  </a:lnTo>
                  <a:lnTo>
                    <a:pt x="5359" y="12056"/>
                  </a:lnTo>
                  <a:lnTo>
                    <a:pt x="5334" y="11959"/>
                  </a:lnTo>
                  <a:lnTo>
                    <a:pt x="5334" y="11861"/>
                  </a:lnTo>
                  <a:lnTo>
                    <a:pt x="5334" y="11764"/>
                  </a:lnTo>
                  <a:lnTo>
                    <a:pt x="5359" y="11666"/>
                  </a:lnTo>
                  <a:lnTo>
                    <a:pt x="5407" y="11593"/>
                  </a:lnTo>
                  <a:lnTo>
                    <a:pt x="5480" y="11520"/>
                  </a:lnTo>
                  <a:lnTo>
                    <a:pt x="8013" y="8987"/>
                  </a:lnTo>
                  <a:lnTo>
                    <a:pt x="8013" y="8987"/>
                  </a:lnTo>
                  <a:lnTo>
                    <a:pt x="8086" y="8939"/>
                  </a:lnTo>
                  <a:lnTo>
                    <a:pt x="8159" y="8890"/>
                  </a:lnTo>
                  <a:lnTo>
                    <a:pt x="8257" y="8865"/>
                  </a:lnTo>
                  <a:lnTo>
                    <a:pt x="8354" y="8841"/>
                  </a:lnTo>
                  <a:lnTo>
                    <a:pt x="8452" y="8865"/>
                  </a:lnTo>
                  <a:lnTo>
                    <a:pt x="8525" y="8890"/>
                  </a:lnTo>
                  <a:lnTo>
                    <a:pt x="8622" y="8939"/>
                  </a:lnTo>
                  <a:lnTo>
                    <a:pt x="8695" y="8987"/>
                  </a:lnTo>
                  <a:lnTo>
                    <a:pt x="8695" y="8987"/>
                  </a:lnTo>
                  <a:lnTo>
                    <a:pt x="8744" y="9060"/>
                  </a:lnTo>
                  <a:lnTo>
                    <a:pt x="8793" y="9158"/>
                  </a:lnTo>
                  <a:lnTo>
                    <a:pt x="8817" y="9231"/>
                  </a:lnTo>
                  <a:lnTo>
                    <a:pt x="8841" y="9328"/>
                  </a:lnTo>
                  <a:lnTo>
                    <a:pt x="8817" y="9426"/>
                  </a:lnTo>
                  <a:lnTo>
                    <a:pt x="8793" y="9523"/>
                  </a:lnTo>
                  <a:lnTo>
                    <a:pt x="8744" y="9596"/>
                  </a:lnTo>
                  <a:lnTo>
                    <a:pt x="8695" y="9669"/>
                  </a:lnTo>
                  <a:lnTo>
                    <a:pt x="6162" y="12202"/>
                  </a:lnTo>
                  <a:close/>
                  <a:moveTo>
                    <a:pt x="13396" y="7307"/>
                  </a:moveTo>
                  <a:lnTo>
                    <a:pt x="13396" y="7307"/>
                  </a:lnTo>
                  <a:lnTo>
                    <a:pt x="13274" y="7404"/>
                  </a:lnTo>
                  <a:lnTo>
                    <a:pt x="13152" y="7477"/>
                  </a:lnTo>
                  <a:lnTo>
                    <a:pt x="13006" y="7526"/>
                  </a:lnTo>
                  <a:lnTo>
                    <a:pt x="12836" y="7550"/>
                  </a:lnTo>
                  <a:lnTo>
                    <a:pt x="12689" y="7526"/>
                  </a:lnTo>
                  <a:lnTo>
                    <a:pt x="12543" y="7477"/>
                  </a:lnTo>
                  <a:lnTo>
                    <a:pt x="12421" y="7404"/>
                  </a:lnTo>
                  <a:lnTo>
                    <a:pt x="12300" y="7307"/>
                  </a:lnTo>
                  <a:lnTo>
                    <a:pt x="10376" y="5383"/>
                  </a:lnTo>
                  <a:lnTo>
                    <a:pt x="10376" y="5383"/>
                  </a:lnTo>
                  <a:lnTo>
                    <a:pt x="10278" y="5261"/>
                  </a:lnTo>
                  <a:lnTo>
                    <a:pt x="10205" y="5139"/>
                  </a:lnTo>
                  <a:lnTo>
                    <a:pt x="10156" y="4993"/>
                  </a:lnTo>
                  <a:lnTo>
                    <a:pt x="10132" y="4847"/>
                  </a:lnTo>
                  <a:lnTo>
                    <a:pt x="10156" y="4676"/>
                  </a:lnTo>
                  <a:lnTo>
                    <a:pt x="10205" y="4530"/>
                  </a:lnTo>
                  <a:lnTo>
                    <a:pt x="10278" y="4408"/>
                  </a:lnTo>
                  <a:lnTo>
                    <a:pt x="10376" y="4287"/>
                  </a:lnTo>
                  <a:lnTo>
                    <a:pt x="10376" y="4287"/>
                  </a:lnTo>
                  <a:lnTo>
                    <a:pt x="11326" y="3313"/>
                  </a:lnTo>
                  <a:lnTo>
                    <a:pt x="11326" y="3313"/>
                  </a:lnTo>
                  <a:lnTo>
                    <a:pt x="11496" y="3166"/>
                  </a:lnTo>
                  <a:lnTo>
                    <a:pt x="11666" y="3045"/>
                  </a:lnTo>
                  <a:lnTo>
                    <a:pt x="11861" y="2947"/>
                  </a:lnTo>
                  <a:lnTo>
                    <a:pt x="12032" y="2850"/>
                  </a:lnTo>
                  <a:lnTo>
                    <a:pt x="12227" y="2777"/>
                  </a:lnTo>
                  <a:lnTo>
                    <a:pt x="12446" y="2728"/>
                  </a:lnTo>
                  <a:lnTo>
                    <a:pt x="12641" y="2704"/>
                  </a:lnTo>
                  <a:lnTo>
                    <a:pt x="12836" y="2704"/>
                  </a:lnTo>
                  <a:lnTo>
                    <a:pt x="13055" y="2704"/>
                  </a:lnTo>
                  <a:lnTo>
                    <a:pt x="13250" y="2728"/>
                  </a:lnTo>
                  <a:lnTo>
                    <a:pt x="13469" y="2777"/>
                  </a:lnTo>
                  <a:lnTo>
                    <a:pt x="13664" y="2850"/>
                  </a:lnTo>
                  <a:lnTo>
                    <a:pt x="13834" y="2947"/>
                  </a:lnTo>
                  <a:lnTo>
                    <a:pt x="14029" y="3045"/>
                  </a:lnTo>
                  <a:lnTo>
                    <a:pt x="14199" y="3166"/>
                  </a:lnTo>
                  <a:lnTo>
                    <a:pt x="14370" y="3313"/>
                  </a:lnTo>
                  <a:lnTo>
                    <a:pt x="14370" y="3313"/>
                  </a:lnTo>
                  <a:lnTo>
                    <a:pt x="14516" y="3483"/>
                  </a:lnTo>
                  <a:lnTo>
                    <a:pt x="14638" y="3653"/>
                  </a:lnTo>
                  <a:lnTo>
                    <a:pt x="14735" y="3848"/>
                  </a:lnTo>
                  <a:lnTo>
                    <a:pt x="14833" y="4019"/>
                  </a:lnTo>
                  <a:lnTo>
                    <a:pt x="14906" y="4214"/>
                  </a:lnTo>
                  <a:lnTo>
                    <a:pt x="14954" y="4433"/>
                  </a:lnTo>
                  <a:lnTo>
                    <a:pt x="14979" y="4628"/>
                  </a:lnTo>
                  <a:lnTo>
                    <a:pt x="14979" y="4847"/>
                  </a:lnTo>
                  <a:lnTo>
                    <a:pt x="14979" y="5042"/>
                  </a:lnTo>
                  <a:lnTo>
                    <a:pt x="14954" y="5237"/>
                  </a:lnTo>
                  <a:lnTo>
                    <a:pt x="14906" y="5456"/>
                  </a:lnTo>
                  <a:lnTo>
                    <a:pt x="14833" y="5651"/>
                  </a:lnTo>
                  <a:lnTo>
                    <a:pt x="14735" y="5821"/>
                  </a:lnTo>
                  <a:lnTo>
                    <a:pt x="14638" y="6016"/>
                  </a:lnTo>
                  <a:lnTo>
                    <a:pt x="14516" y="6186"/>
                  </a:lnTo>
                  <a:lnTo>
                    <a:pt x="14370" y="6357"/>
                  </a:lnTo>
                  <a:lnTo>
                    <a:pt x="14370" y="6357"/>
                  </a:lnTo>
                  <a:lnTo>
                    <a:pt x="13396" y="7307"/>
                  </a:lnTo>
                  <a:lnTo>
                    <a:pt x="13396" y="7307"/>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44;p18"/>
            <p:cNvSpPr/>
            <p:nvPr/>
          </p:nvSpPr>
          <p:spPr>
            <a:xfrm>
              <a:off x="595725" y="4668875"/>
              <a:ext cx="73100" cy="73100"/>
            </a:xfrm>
            <a:custGeom>
              <a:avLst/>
              <a:gdLst/>
              <a:ahLst/>
              <a:cxnLst/>
              <a:rect l="l" t="t" r="r" b="b"/>
              <a:pathLst>
                <a:path w="2924" h="2924" fill="none" extrusionOk="0">
                  <a:moveTo>
                    <a:pt x="2656" y="269"/>
                  </a:moveTo>
                  <a:lnTo>
                    <a:pt x="2656" y="269"/>
                  </a:lnTo>
                  <a:lnTo>
                    <a:pt x="2509" y="147"/>
                  </a:lnTo>
                  <a:lnTo>
                    <a:pt x="2363" y="74"/>
                  </a:lnTo>
                  <a:lnTo>
                    <a:pt x="2193" y="25"/>
                  </a:lnTo>
                  <a:lnTo>
                    <a:pt x="2022" y="1"/>
                  </a:lnTo>
                  <a:lnTo>
                    <a:pt x="1852" y="25"/>
                  </a:lnTo>
                  <a:lnTo>
                    <a:pt x="1681" y="74"/>
                  </a:lnTo>
                  <a:lnTo>
                    <a:pt x="1511" y="147"/>
                  </a:lnTo>
                  <a:lnTo>
                    <a:pt x="1365" y="269"/>
                  </a:lnTo>
                  <a:lnTo>
                    <a:pt x="1365" y="269"/>
                  </a:lnTo>
                  <a:lnTo>
                    <a:pt x="1219" y="488"/>
                  </a:lnTo>
                  <a:lnTo>
                    <a:pt x="999" y="829"/>
                  </a:lnTo>
                  <a:lnTo>
                    <a:pt x="561" y="1730"/>
                  </a:lnTo>
                  <a:lnTo>
                    <a:pt x="171" y="2558"/>
                  </a:lnTo>
                  <a:lnTo>
                    <a:pt x="1" y="2924"/>
                  </a:lnTo>
                  <a:lnTo>
                    <a:pt x="1" y="2924"/>
                  </a:lnTo>
                  <a:lnTo>
                    <a:pt x="366" y="2753"/>
                  </a:lnTo>
                  <a:lnTo>
                    <a:pt x="1194" y="2363"/>
                  </a:lnTo>
                  <a:lnTo>
                    <a:pt x="2095" y="1925"/>
                  </a:lnTo>
                  <a:lnTo>
                    <a:pt x="2436" y="1706"/>
                  </a:lnTo>
                  <a:lnTo>
                    <a:pt x="2656" y="1560"/>
                  </a:lnTo>
                  <a:lnTo>
                    <a:pt x="2656" y="1560"/>
                  </a:lnTo>
                  <a:lnTo>
                    <a:pt x="2777" y="1414"/>
                  </a:lnTo>
                  <a:lnTo>
                    <a:pt x="2850" y="1243"/>
                  </a:lnTo>
                  <a:lnTo>
                    <a:pt x="2899" y="1073"/>
                  </a:lnTo>
                  <a:lnTo>
                    <a:pt x="2923" y="902"/>
                  </a:lnTo>
                  <a:lnTo>
                    <a:pt x="2899" y="732"/>
                  </a:lnTo>
                  <a:lnTo>
                    <a:pt x="2850" y="561"/>
                  </a:lnTo>
                  <a:lnTo>
                    <a:pt x="2777" y="415"/>
                  </a:lnTo>
                  <a:lnTo>
                    <a:pt x="2656" y="269"/>
                  </a:lnTo>
                  <a:lnTo>
                    <a:pt x="2656" y="269"/>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45;p18"/>
            <p:cNvSpPr/>
            <p:nvPr/>
          </p:nvSpPr>
          <p:spPr>
            <a:xfrm>
              <a:off x="652350" y="4711500"/>
              <a:ext cx="46925" cy="46925"/>
            </a:xfrm>
            <a:custGeom>
              <a:avLst/>
              <a:gdLst/>
              <a:ahLst/>
              <a:cxnLst/>
              <a:rect l="l" t="t" r="r" b="b"/>
              <a:pathLst>
                <a:path w="1877" h="1877" fill="none" extrusionOk="0">
                  <a:moveTo>
                    <a:pt x="1657" y="244"/>
                  </a:moveTo>
                  <a:lnTo>
                    <a:pt x="1657" y="244"/>
                  </a:lnTo>
                  <a:lnTo>
                    <a:pt x="1535" y="147"/>
                  </a:lnTo>
                  <a:lnTo>
                    <a:pt x="1413" y="74"/>
                  </a:lnTo>
                  <a:lnTo>
                    <a:pt x="1267" y="25"/>
                  </a:lnTo>
                  <a:lnTo>
                    <a:pt x="1121" y="1"/>
                  </a:lnTo>
                  <a:lnTo>
                    <a:pt x="975" y="25"/>
                  </a:lnTo>
                  <a:lnTo>
                    <a:pt x="829" y="74"/>
                  </a:lnTo>
                  <a:lnTo>
                    <a:pt x="707" y="147"/>
                  </a:lnTo>
                  <a:lnTo>
                    <a:pt x="585" y="244"/>
                  </a:lnTo>
                  <a:lnTo>
                    <a:pt x="585" y="244"/>
                  </a:lnTo>
                  <a:lnTo>
                    <a:pt x="464" y="391"/>
                  </a:lnTo>
                  <a:lnTo>
                    <a:pt x="366" y="610"/>
                  </a:lnTo>
                  <a:lnTo>
                    <a:pt x="269" y="878"/>
                  </a:lnTo>
                  <a:lnTo>
                    <a:pt x="171" y="1170"/>
                  </a:lnTo>
                  <a:lnTo>
                    <a:pt x="50" y="1681"/>
                  </a:lnTo>
                  <a:lnTo>
                    <a:pt x="1" y="1876"/>
                  </a:lnTo>
                  <a:lnTo>
                    <a:pt x="1" y="1876"/>
                  </a:lnTo>
                  <a:lnTo>
                    <a:pt x="220" y="1852"/>
                  </a:lnTo>
                  <a:lnTo>
                    <a:pt x="731" y="1706"/>
                  </a:lnTo>
                  <a:lnTo>
                    <a:pt x="999" y="1633"/>
                  </a:lnTo>
                  <a:lnTo>
                    <a:pt x="1267" y="1535"/>
                  </a:lnTo>
                  <a:lnTo>
                    <a:pt x="1511" y="1413"/>
                  </a:lnTo>
                  <a:lnTo>
                    <a:pt x="1657" y="1316"/>
                  </a:lnTo>
                  <a:lnTo>
                    <a:pt x="1657" y="1316"/>
                  </a:lnTo>
                  <a:lnTo>
                    <a:pt x="1754" y="1194"/>
                  </a:lnTo>
                  <a:lnTo>
                    <a:pt x="1827" y="1048"/>
                  </a:lnTo>
                  <a:lnTo>
                    <a:pt x="1876" y="926"/>
                  </a:lnTo>
                  <a:lnTo>
                    <a:pt x="1876" y="780"/>
                  </a:lnTo>
                  <a:lnTo>
                    <a:pt x="1876" y="634"/>
                  </a:lnTo>
                  <a:lnTo>
                    <a:pt x="1827" y="488"/>
                  </a:lnTo>
                  <a:lnTo>
                    <a:pt x="1754" y="366"/>
                  </a:lnTo>
                  <a:lnTo>
                    <a:pt x="1657" y="244"/>
                  </a:lnTo>
                  <a:lnTo>
                    <a:pt x="1657" y="244"/>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46;p18"/>
            <p:cNvSpPr/>
            <p:nvPr/>
          </p:nvSpPr>
          <p:spPr>
            <a:xfrm>
              <a:off x="579300" y="4638450"/>
              <a:ext cx="46900" cy="46900"/>
            </a:xfrm>
            <a:custGeom>
              <a:avLst/>
              <a:gdLst/>
              <a:ahLst/>
              <a:cxnLst/>
              <a:rect l="l" t="t" r="r" b="b"/>
              <a:pathLst>
                <a:path w="1876" h="1876" fill="none" extrusionOk="0">
                  <a:moveTo>
                    <a:pt x="1632" y="219"/>
                  </a:moveTo>
                  <a:lnTo>
                    <a:pt x="1632" y="219"/>
                  </a:lnTo>
                  <a:lnTo>
                    <a:pt x="1510" y="122"/>
                  </a:lnTo>
                  <a:lnTo>
                    <a:pt x="1388" y="49"/>
                  </a:lnTo>
                  <a:lnTo>
                    <a:pt x="1242" y="0"/>
                  </a:lnTo>
                  <a:lnTo>
                    <a:pt x="1096" y="0"/>
                  </a:lnTo>
                  <a:lnTo>
                    <a:pt x="950" y="0"/>
                  </a:lnTo>
                  <a:lnTo>
                    <a:pt x="828" y="49"/>
                  </a:lnTo>
                  <a:lnTo>
                    <a:pt x="682" y="122"/>
                  </a:lnTo>
                  <a:lnTo>
                    <a:pt x="560" y="219"/>
                  </a:lnTo>
                  <a:lnTo>
                    <a:pt x="560" y="219"/>
                  </a:lnTo>
                  <a:lnTo>
                    <a:pt x="463" y="366"/>
                  </a:lnTo>
                  <a:lnTo>
                    <a:pt x="341" y="609"/>
                  </a:lnTo>
                  <a:lnTo>
                    <a:pt x="244" y="877"/>
                  </a:lnTo>
                  <a:lnTo>
                    <a:pt x="171" y="1145"/>
                  </a:lnTo>
                  <a:lnTo>
                    <a:pt x="25" y="1656"/>
                  </a:lnTo>
                  <a:lnTo>
                    <a:pt x="0" y="1876"/>
                  </a:lnTo>
                  <a:lnTo>
                    <a:pt x="0" y="1876"/>
                  </a:lnTo>
                  <a:lnTo>
                    <a:pt x="195" y="1827"/>
                  </a:lnTo>
                  <a:lnTo>
                    <a:pt x="707" y="1705"/>
                  </a:lnTo>
                  <a:lnTo>
                    <a:pt x="999" y="1608"/>
                  </a:lnTo>
                  <a:lnTo>
                    <a:pt x="1267" y="1510"/>
                  </a:lnTo>
                  <a:lnTo>
                    <a:pt x="1486" y="1413"/>
                  </a:lnTo>
                  <a:lnTo>
                    <a:pt x="1632" y="1291"/>
                  </a:lnTo>
                  <a:lnTo>
                    <a:pt x="1632" y="1291"/>
                  </a:lnTo>
                  <a:lnTo>
                    <a:pt x="1729" y="1169"/>
                  </a:lnTo>
                  <a:lnTo>
                    <a:pt x="1802" y="1048"/>
                  </a:lnTo>
                  <a:lnTo>
                    <a:pt x="1851" y="901"/>
                  </a:lnTo>
                  <a:lnTo>
                    <a:pt x="1876" y="755"/>
                  </a:lnTo>
                  <a:lnTo>
                    <a:pt x="1851" y="609"/>
                  </a:lnTo>
                  <a:lnTo>
                    <a:pt x="1802" y="463"/>
                  </a:lnTo>
                  <a:lnTo>
                    <a:pt x="1729" y="341"/>
                  </a:lnTo>
                  <a:lnTo>
                    <a:pt x="1632" y="219"/>
                  </a:lnTo>
                  <a:lnTo>
                    <a:pt x="1632" y="219"/>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TextBox 13">
            <a:extLst>
              <a:ext uri="{FF2B5EF4-FFF2-40B4-BE49-F238E27FC236}">
                <a16:creationId xmlns:a16="http://schemas.microsoft.com/office/drawing/2014/main" id="{8A6F7022-D69E-43ED-87D7-20BB36F5E013}"/>
              </a:ext>
            </a:extLst>
          </p:cNvPr>
          <p:cNvSpPr txBox="1"/>
          <p:nvPr/>
        </p:nvSpPr>
        <p:spPr>
          <a:xfrm>
            <a:off x="6077019" y="4108874"/>
            <a:ext cx="2806541" cy="523220"/>
          </a:xfrm>
          <a:prstGeom prst="rect">
            <a:avLst/>
          </a:prstGeom>
          <a:noFill/>
        </p:spPr>
        <p:txBody>
          <a:bodyPr wrap="square" rtlCol="0">
            <a:spAutoFit/>
          </a:bodyPr>
          <a:lstStyle/>
          <a:p>
            <a:r>
              <a:rPr lang="en-US" dirty="0">
                <a:solidFill>
                  <a:schemeClr val="accent4">
                    <a:lumMod val="75000"/>
                  </a:schemeClr>
                </a:solidFill>
              </a:rPr>
              <a:t>-</a:t>
            </a:r>
            <a:r>
              <a:rPr lang="en-US" sz="2800" b="1" dirty="0">
                <a:solidFill>
                  <a:schemeClr val="accent4">
                    <a:lumMod val="75000"/>
                  </a:schemeClr>
                </a:solidFill>
                <a:latin typeface="Bahnschrift Light SemiCondensed" panose="020B0502040204020203" pitchFamily="34" charset="0"/>
                <a:cs typeface="Aharoni" panose="020B0604020202020204" pitchFamily="2" charset="-79"/>
              </a:rPr>
              <a:t> Harshil Goradia</a:t>
            </a:r>
            <a:endParaRPr lang="en-IN" sz="2800" b="1" dirty="0">
              <a:solidFill>
                <a:schemeClr val="accent4">
                  <a:lumMod val="75000"/>
                </a:schemeClr>
              </a:solidFill>
              <a:latin typeface="Bahnschrift Light SemiCondensed" panose="020B0502040204020203" pitchFamily="34" charset="0"/>
              <a:cs typeface="Aharoni" panose="020B0604020202020204" pitchFamily="2" charset="-79"/>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9" name="Google Shape;159;p19"/>
          <p:cNvSpPr txBox="1">
            <a:spLocks noGrp="1"/>
          </p:cNvSpPr>
          <p:nvPr>
            <p:ph type="sldNum" idx="12"/>
          </p:nvPr>
        </p:nvSpPr>
        <p:spPr>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10</a:t>
            </a:fld>
            <a:endParaRPr/>
          </a:p>
        </p:txBody>
      </p:sp>
      <p:sp>
        <p:nvSpPr>
          <p:cNvPr id="5" name="TextBox 4">
            <a:extLst>
              <a:ext uri="{FF2B5EF4-FFF2-40B4-BE49-F238E27FC236}">
                <a16:creationId xmlns:a16="http://schemas.microsoft.com/office/drawing/2014/main" id="{0961C59D-D373-4CF5-851A-B38D22823754}"/>
              </a:ext>
            </a:extLst>
          </p:cNvPr>
          <p:cNvSpPr txBox="1"/>
          <p:nvPr/>
        </p:nvSpPr>
        <p:spPr>
          <a:xfrm>
            <a:off x="1763688" y="1347614"/>
            <a:ext cx="6624736" cy="1692771"/>
          </a:xfrm>
          <a:prstGeom prst="rect">
            <a:avLst/>
          </a:prstGeom>
          <a:noFill/>
        </p:spPr>
        <p:txBody>
          <a:bodyPr wrap="square">
            <a:spAutoFit/>
          </a:bodyPr>
          <a:lstStyle/>
          <a:p>
            <a:r>
              <a:rPr lang="en-US" sz="1600" b="1" dirty="0">
                <a:solidFill>
                  <a:srgbClr val="00B050"/>
                </a:solidFill>
                <a:latin typeface="Helvetica" panose="020B0604020202020204" pitchFamily="34" charset="0"/>
                <a:cs typeface="Helvetica" panose="020B0604020202020204" pitchFamily="34" charset="0"/>
              </a:rPr>
              <a:t>We will divide the given dataset in 5 parts:</a:t>
            </a:r>
          </a:p>
          <a:p>
            <a:pPr marL="342900" indent="-342900">
              <a:buFont typeface="+mj-lt"/>
              <a:buAutoNum type="arabicPeriod"/>
            </a:pPr>
            <a:endParaRPr lang="en-US" sz="1800" dirty="0">
              <a:solidFill>
                <a:srgbClr val="FFC000"/>
              </a:solidFill>
              <a:latin typeface="Arial Rounded MT Bold" pitchFamily="34" charset="0"/>
            </a:endParaRPr>
          </a:p>
          <a:p>
            <a:pPr marL="342900" indent="-342900">
              <a:buFont typeface="+mj-lt"/>
              <a:buAutoNum type="arabicPeriod"/>
            </a:pPr>
            <a:r>
              <a:rPr lang="en-US" sz="1400" dirty="0">
                <a:solidFill>
                  <a:schemeClr val="accent2">
                    <a:lumMod val="50000"/>
                  </a:schemeClr>
                </a:solidFill>
                <a:latin typeface="Helvetica" panose="020B0604020202020204" pitchFamily="34" charset="0"/>
                <a:cs typeface="Helvetica" panose="020B0604020202020204" pitchFamily="34" charset="0"/>
              </a:rPr>
              <a:t>Part-1 will be information about the customer.</a:t>
            </a:r>
          </a:p>
          <a:p>
            <a:pPr marL="342900" indent="-342900">
              <a:buFont typeface="+mj-lt"/>
              <a:buAutoNum type="arabicPeriod"/>
            </a:pPr>
            <a:r>
              <a:rPr lang="en-US" sz="1400" dirty="0">
                <a:solidFill>
                  <a:schemeClr val="accent2">
                    <a:lumMod val="50000"/>
                  </a:schemeClr>
                </a:solidFill>
                <a:latin typeface="Helvetica" panose="020B0604020202020204" pitchFamily="34" charset="0"/>
                <a:cs typeface="Helvetica" panose="020B0604020202020204" pitchFamily="34" charset="0"/>
              </a:rPr>
              <a:t>Part-2 will be Utilitarian Value.</a:t>
            </a:r>
          </a:p>
          <a:p>
            <a:pPr marL="342900" indent="-342900">
              <a:buFont typeface="+mj-lt"/>
              <a:buAutoNum type="arabicPeriod"/>
            </a:pPr>
            <a:r>
              <a:rPr lang="en-US" sz="1400" dirty="0">
                <a:solidFill>
                  <a:schemeClr val="accent2">
                    <a:lumMod val="50000"/>
                  </a:schemeClr>
                </a:solidFill>
                <a:latin typeface="Helvetica" panose="020B0604020202020204" pitchFamily="34" charset="0"/>
                <a:cs typeface="Helvetica" panose="020B0604020202020204" pitchFamily="34" charset="0"/>
              </a:rPr>
              <a:t>Part-3 will be Hedonic Value.</a:t>
            </a:r>
          </a:p>
          <a:p>
            <a:pPr marL="342900" indent="-342900">
              <a:buFont typeface="+mj-lt"/>
              <a:buAutoNum type="arabicPeriod"/>
            </a:pPr>
            <a:r>
              <a:rPr lang="en-US" sz="1400" dirty="0">
                <a:solidFill>
                  <a:schemeClr val="accent2">
                    <a:lumMod val="50000"/>
                  </a:schemeClr>
                </a:solidFill>
                <a:latin typeface="Helvetica" panose="020B0604020202020204" pitchFamily="34" charset="0"/>
                <a:cs typeface="Helvetica" panose="020B0604020202020204" pitchFamily="34" charset="0"/>
              </a:rPr>
              <a:t>Part-4 will be Perceived Risk.</a:t>
            </a:r>
          </a:p>
          <a:p>
            <a:pPr marL="342900" indent="-342900">
              <a:buFont typeface="+mj-lt"/>
              <a:buAutoNum type="arabicPeriod"/>
            </a:pPr>
            <a:r>
              <a:rPr lang="en-US" sz="1400" dirty="0">
                <a:solidFill>
                  <a:schemeClr val="accent2">
                    <a:lumMod val="50000"/>
                  </a:schemeClr>
                </a:solidFill>
                <a:latin typeface="Helvetica" panose="020B0604020202020204" pitchFamily="34" charset="0"/>
                <a:cs typeface="Helvetica" panose="020B0604020202020204" pitchFamily="34" charset="0"/>
              </a:rPr>
              <a:t>Part-5 will be Customer Experience.</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8" name="Google Shape;168;p20"/>
          <p:cNvSpPr txBox="1">
            <a:spLocks noGrp="1"/>
          </p:cNvSpPr>
          <p:nvPr>
            <p:ph type="sldNum" idx="12"/>
          </p:nvPr>
        </p:nvSpPr>
        <p:spPr>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11</a:t>
            </a:fld>
            <a:endParaRPr/>
          </a:p>
        </p:txBody>
      </p:sp>
      <p:pic>
        <p:nvPicPr>
          <p:cNvPr id="1026" name="Picture 2">
            <a:extLst>
              <a:ext uri="{FF2B5EF4-FFF2-40B4-BE49-F238E27FC236}">
                <a16:creationId xmlns:a16="http://schemas.microsoft.com/office/drawing/2014/main" id="{B6CD1915-85C7-4CEC-B08D-9DF4B4C3FE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92080" y="1059582"/>
            <a:ext cx="2857500" cy="272415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4BA2155C-7399-4BDB-AC43-4A72A67F8AB8}"/>
              </a:ext>
            </a:extLst>
          </p:cNvPr>
          <p:cNvSpPr txBox="1"/>
          <p:nvPr/>
        </p:nvSpPr>
        <p:spPr>
          <a:xfrm>
            <a:off x="1187624" y="1617642"/>
            <a:ext cx="4586288" cy="1477328"/>
          </a:xfrm>
          <a:prstGeom prst="rect">
            <a:avLst/>
          </a:prstGeom>
          <a:noFill/>
        </p:spPr>
        <p:txBody>
          <a:bodyPr wrap="square">
            <a:spAutoFit/>
          </a:bodyPr>
          <a:lstStyle/>
          <a:p>
            <a:pPr>
              <a:buNone/>
            </a:pPr>
            <a:r>
              <a:rPr lang="en-US" sz="1600" b="1" dirty="0">
                <a:solidFill>
                  <a:srgbClr val="00B050"/>
                </a:solidFill>
                <a:latin typeface="Helvetica" panose="020B0604020202020204" pitchFamily="34" charset="0"/>
                <a:cs typeface="Helvetica" panose="020B0604020202020204" pitchFamily="34" charset="0"/>
              </a:rPr>
              <a:t>CUSTOMER INFORMATION:</a:t>
            </a:r>
          </a:p>
          <a:p>
            <a:pPr>
              <a:buNone/>
            </a:pPr>
            <a:endParaRPr lang="en-US" dirty="0">
              <a:solidFill>
                <a:srgbClr val="00B050"/>
              </a:solidFill>
              <a:latin typeface="Helvetica" panose="020B0604020202020204" pitchFamily="34" charset="0"/>
              <a:cs typeface="Helvetica" panose="020B0604020202020204" pitchFamily="34" charset="0"/>
            </a:endParaRPr>
          </a:p>
          <a:p>
            <a:pPr>
              <a:buNone/>
            </a:pPr>
            <a:r>
              <a:rPr lang="en-US" sz="1400" dirty="0">
                <a:solidFill>
                  <a:schemeClr val="accent2">
                    <a:lumMod val="50000"/>
                  </a:schemeClr>
                </a:solidFill>
                <a:latin typeface="Helvetica" panose="020B0604020202020204" pitchFamily="34" charset="0"/>
                <a:cs typeface="Helvetica" panose="020B0604020202020204" pitchFamily="34" charset="0"/>
              </a:rPr>
              <a:t>1. Visualizing the Gender of respondent</a:t>
            </a:r>
          </a:p>
          <a:p>
            <a:pPr>
              <a:buNone/>
            </a:pPr>
            <a:endParaRPr lang="en-US" sz="1400" dirty="0">
              <a:solidFill>
                <a:schemeClr val="accent2">
                  <a:lumMod val="50000"/>
                </a:schemeClr>
              </a:solidFill>
              <a:latin typeface="Helvetica" panose="020B0604020202020204" pitchFamily="34" charset="0"/>
              <a:cs typeface="Helvetica" panose="020B0604020202020204" pitchFamily="34" charset="0"/>
            </a:endParaRPr>
          </a:p>
          <a:p>
            <a:pPr>
              <a:buNone/>
            </a:pPr>
            <a:r>
              <a:rPr lang="en-US" sz="1400" dirty="0">
                <a:solidFill>
                  <a:schemeClr val="accent2">
                    <a:lumMod val="50000"/>
                  </a:schemeClr>
                </a:solidFill>
                <a:latin typeface="Helvetica" panose="020B0604020202020204" pitchFamily="34" charset="0"/>
                <a:cs typeface="Helvetica" panose="020B0604020202020204" pitchFamily="34" charset="0"/>
              </a:rPr>
              <a:t>Female 181 (67.3%)</a:t>
            </a:r>
          </a:p>
          <a:p>
            <a:pPr>
              <a:buNone/>
            </a:pPr>
            <a:r>
              <a:rPr lang="en-US" sz="1400" dirty="0">
                <a:solidFill>
                  <a:schemeClr val="accent2">
                    <a:lumMod val="50000"/>
                  </a:schemeClr>
                </a:solidFill>
                <a:latin typeface="Helvetica" panose="020B0604020202020204" pitchFamily="34" charset="0"/>
                <a:cs typeface="Helvetica" panose="020B0604020202020204" pitchFamily="34" charset="0"/>
              </a:rPr>
              <a:t>Male 88 (32.7%)</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oogle Shape;139;p18"/>
          <p:cNvGrpSpPr/>
          <p:nvPr/>
        </p:nvGrpSpPr>
        <p:grpSpPr>
          <a:xfrm>
            <a:off x="6929454" y="428610"/>
            <a:ext cx="1847361" cy="1847352"/>
            <a:chOff x="6643075" y="3664250"/>
            <a:chExt cx="407950" cy="407975"/>
          </a:xfrm>
        </p:grpSpPr>
        <p:sp>
          <p:nvSpPr>
            <p:cNvPr id="13" name="Google Shape;140;p18"/>
            <p:cNvSpPr/>
            <p:nvPr/>
          </p:nvSpPr>
          <p:spPr>
            <a:xfrm>
              <a:off x="6794075" y="3815250"/>
              <a:ext cx="211300" cy="211300"/>
            </a:xfrm>
            <a:custGeom>
              <a:avLst/>
              <a:gdLst/>
              <a:ahLst/>
              <a:cxnLst/>
              <a:rect l="l" t="t" r="r" b="b"/>
              <a:pathLst>
                <a:path w="8452" h="8452" fill="none" extrusionOk="0">
                  <a:moveTo>
                    <a:pt x="0" y="8135"/>
                  </a:moveTo>
                  <a:lnTo>
                    <a:pt x="0" y="8135"/>
                  </a:lnTo>
                  <a:lnTo>
                    <a:pt x="438" y="8257"/>
                  </a:lnTo>
                  <a:lnTo>
                    <a:pt x="852" y="8354"/>
                  </a:lnTo>
                  <a:lnTo>
                    <a:pt x="1291" y="8403"/>
                  </a:lnTo>
                  <a:lnTo>
                    <a:pt x="1729" y="8452"/>
                  </a:lnTo>
                  <a:lnTo>
                    <a:pt x="2168" y="8452"/>
                  </a:lnTo>
                  <a:lnTo>
                    <a:pt x="2606" y="8427"/>
                  </a:lnTo>
                  <a:lnTo>
                    <a:pt x="3020" y="8378"/>
                  </a:lnTo>
                  <a:lnTo>
                    <a:pt x="3458" y="8281"/>
                  </a:lnTo>
                  <a:lnTo>
                    <a:pt x="3872" y="8184"/>
                  </a:lnTo>
                  <a:lnTo>
                    <a:pt x="4311" y="8037"/>
                  </a:lnTo>
                  <a:lnTo>
                    <a:pt x="4701" y="7867"/>
                  </a:lnTo>
                  <a:lnTo>
                    <a:pt x="5115" y="7672"/>
                  </a:lnTo>
                  <a:lnTo>
                    <a:pt x="5504" y="7429"/>
                  </a:lnTo>
                  <a:lnTo>
                    <a:pt x="5870" y="7185"/>
                  </a:lnTo>
                  <a:lnTo>
                    <a:pt x="6235" y="6893"/>
                  </a:lnTo>
                  <a:lnTo>
                    <a:pt x="6576" y="6576"/>
                  </a:lnTo>
                  <a:lnTo>
                    <a:pt x="6576" y="6576"/>
                  </a:lnTo>
                  <a:lnTo>
                    <a:pt x="6892" y="6235"/>
                  </a:lnTo>
                  <a:lnTo>
                    <a:pt x="7185" y="5870"/>
                  </a:lnTo>
                  <a:lnTo>
                    <a:pt x="7428" y="5505"/>
                  </a:lnTo>
                  <a:lnTo>
                    <a:pt x="7672" y="5115"/>
                  </a:lnTo>
                  <a:lnTo>
                    <a:pt x="7867" y="4701"/>
                  </a:lnTo>
                  <a:lnTo>
                    <a:pt x="8037" y="4311"/>
                  </a:lnTo>
                  <a:lnTo>
                    <a:pt x="8183" y="3873"/>
                  </a:lnTo>
                  <a:lnTo>
                    <a:pt x="8281" y="3459"/>
                  </a:lnTo>
                  <a:lnTo>
                    <a:pt x="8378" y="3020"/>
                  </a:lnTo>
                  <a:lnTo>
                    <a:pt x="8427" y="2606"/>
                  </a:lnTo>
                  <a:lnTo>
                    <a:pt x="8451" y="2168"/>
                  </a:lnTo>
                  <a:lnTo>
                    <a:pt x="8451" y="1730"/>
                  </a:lnTo>
                  <a:lnTo>
                    <a:pt x="8402" y="1291"/>
                  </a:lnTo>
                  <a:lnTo>
                    <a:pt x="8354" y="853"/>
                  </a:lnTo>
                  <a:lnTo>
                    <a:pt x="8256" y="439"/>
                  </a:lnTo>
                  <a:lnTo>
                    <a:pt x="8135" y="0"/>
                  </a:lnTo>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1;p18"/>
            <p:cNvSpPr/>
            <p:nvPr/>
          </p:nvSpPr>
          <p:spPr>
            <a:xfrm>
              <a:off x="6643075" y="3664250"/>
              <a:ext cx="407950" cy="407975"/>
            </a:xfrm>
            <a:custGeom>
              <a:avLst/>
              <a:gdLst/>
              <a:ahLst/>
              <a:cxnLst/>
              <a:rect l="l" t="t" r="r" b="b"/>
              <a:pathLst>
                <a:path w="16318" h="16319" fill="none" extrusionOk="0">
                  <a:moveTo>
                    <a:pt x="16074" y="244"/>
                  </a:moveTo>
                  <a:lnTo>
                    <a:pt x="16074" y="244"/>
                  </a:lnTo>
                  <a:lnTo>
                    <a:pt x="15928" y="122"/>
                  </a:lnTo>
                  <a:lnTo>
                    <a:pt x="15758" y="49"/>
                  </a:lnTo>
                  <a:lnTo>
                    <a:pt x="15538" y="0"/>
                  </a:lnTo>
                  <a:lnTo>
                    <a:pt x="15319" y="0"/>
                  </a:lnTo>
                  <a:lnTo>
                    <a:pt x="15051" y="25"/>
                  </a:lnTo>
                  <a:lnTo>
                    <a:pt x="14759" y="73"/>
                  </a:lnTo>
                  <a:lnTo>
                    <a:pt x="14442" y="171"/>
                  </a:lnTo>
                  <a:lnTo>
                    <a:pt x="14102" y="293"/>
                  </a:lnTo>
                  <a:lnTo>
                    <a:pt x="13736" y="439"/>
                  </a:lnTo>
                  <a:lnTo>
                    <a:pt x="13347" y="609"/>
                  </a:lnTo>
                  <a:lnTo>
                    <a:pt x="12957" y="828"/>
                  </a:lnTo>
                  <a:lnTo>
                    <a:pt x="12543" y="1048"/>
                  </a:lnTo>
                  <a:lnTo>
                    <a:pt x="11666" y="1608"/>
                  </a:lnTo>
                  <a:lnTo>
                    <a:pt x="10716" y="2265"/>
                  </a:lnTo>
                  <a:lnTo>
                    <a:pt x="10716" y="2265"/>
                  </a:lnTo>
                  <a:lnTo>
                    <a:pt x="10278" y="2095"/>
                  </a:lnTo>
                  <a:lnTo>
                    <a:pt x="9815" y="1949"/>
                  </a:lnTo>
                  <a:lnTo>
                    <a:pt x="9352" y="1851"/>
                  </a:lnTo>
                  <a:lnTo>
                    <a:pt x="8890" y="1778"/>
                  </a:lnTo>
                  <a:lnTo>
                    <a:pt x="8427" y="1730"/>
                  </a:lnTo>
                  <a:lnTo>
                    <a:pt x="7940" y="1730"/>
                  </a:lnTo>
                  <a:lnTo>
                    <a:pt x="7477" y="1778"/>
                  </a:lnTo>
                  <a:lnTo>
                    <a:pt x="7014" y="1827"/>
                  </a:lnTo>
                  <a:lnTo>
                    <a:pt x="6551" y="1924"/>
                  </a:lnTo>
                  <a:lnTo>
                    <a:pt x="6089" y="2070"/>
                  </a:lnTo>
                  <a:lnTo>
                    <a:pt x="5650" y="2241"/>
                  </a:lnTo>
                  <a:lnTo>
                    <a:pt x="5212" y="2436"/>
                  </a:lnTo>
                  <a:lnTo>
                    <a:pt x="4774" y="2679"/>
                  </a:lnTo>
                  <a:lnTo>
                    <a:pt x="4384" y="2972"/>
                  </a:lnTo>
                  <a:lnTo>
                    <a:pt x="3994" y="3264"/>
                  </a:lnTo>
                  <a:lnTo>
                    <a:pt x="3605" y="3605"/>
                  </a:lnTo>
                  <a:lnTo>
                    <a:pt x="3605" y="3605"/>
                  </a:lnTo>
                  <a:lnTo>
                    <a:pt x="3264" y="3995"/>
                  </a:lnTo>
                  <a:lnTo>
                    <a:pt x="2971" y="4384"/>
                  </a:lnTo>
                  <a:lnTo>
                    <a:pt x="2679" y="4774"/>
                  </a:lnTo>
                  <a:lnTo>
                    <a:pt x="2436" y="5212"/>
                  </a:lnTo>
                  <a:lnTo>
                    <a:pt x="2241" y="5651"/>
                  </a:lnTo>
                  <a:lnTo>
                    <a:pt x="2070" y="6089"/>
                  </a:lnTo>
                  <a:lnTo>
                    <a:pt x="1924" y="6552"/>
                  </a:lnTo>
                  <a:lnTo>
                    <a:pt x="1827" y="7015"/>
                  </a:lnTo>
                  <a:lnTo>
                    <a:pt x="1778" y="7477"/>
                  </a:lnTo>
                  <a:lnTo>
                    <a:pt x="1729" y="7940"/>
                  </a:lnTo>
                  <a:lnTo>
                    <a:pt x="1729" y="8427"/>
                  </a:lnTo>
                  <a:lnTo>
                    <a:pt x="1778" y="8890"/>
                  </a:lnTo>
                  <a:lnTo>
                    <a:pt x="1851" y="9353"/>
                  </a:lnTo>
                  <a:lnTo>
                    <a:pt x="1948" y="9815"/>
                  </a:lnTo>
                  <a:lnTo>
                    <a:pt x="2095" y="10278"/>
                  </a:lnTo>
                  <a:lnTo>
                    <a:pt x="2265" y="10716"/>
                  </a:lnTo>
                  <a:lnTo>
                    <a:pt x="2265" y="10716"/>
                  </a:lnTo>
                  <a:lnTo>
                    <a:pt x="1607" y="11666"/>
                  </a:lnTo>
                  <a:lnTo>
                    <a:pt x="1047" y="12543"/>
                  </a:lnTo>
                  <a:lnTo>
                    <a:pt x="828" y="12957"/>
                  </a:lnTo>
                  <a:lnTo>
                    <a:pt x="609" y="13347"/>
                  </a:lnTo>
                  <a:lnTo>
                    <a:pt x="438" y="13737"/>
                  </a:lnTo>
                  <a:lnTo>
                    <a:pt x="292" y="14102"/>
                  </a:lnTo>
                  <a:lnTo>
                    <a:pt x="170" y="14443"/>
                  </a:lnTo>
                  <a:lnTo>
                    <a:pt x="73" y="14759"/>
                  </a:lnTo>
                  <a:lnTo>
                    <a:pt x="24" y="15052"/>
                  </a:lnTo>
                  <a:lnTo>
                    <a:pt x="0" y="15320"/>
                  </a:lnTo>
                  <a:lnTo>
                    <a:pt x="0" y="15539"/>
                  </a:lnTo>
                  <a:lnTo>
                    <a:pt x="49" y="15758"/>
                  </a:lnTo>
                  <a:lnTo>
                    <a:pt x="122" y="15928"/>
                  </a:lnTo>
                  <a:lnTo>
                    <a:pt x="244" y="16075"/>
                  </a:lnTo>
                  <a:lnTo>
                    <a:pt x="244" y="16075"/>
                  </a:lnTo>
                  <a:lnTo>
                    <a:pt x="341" y="16172"/>
                  </a:lnTo>
                  <a:lnTo>
                    <a:pt x="487" y="16245"/>
                  </a:lnTo>
                  <a:lnTo>
                    <a:pt x="633" y="16294"/>
                  </a:lnTo>
                  <a:lnTo>
                    <a:pt x="804" y="16318"/>
                  </a:lnTo>
                  <a:lnTo>
                    <a:pt x="974" y="16318"/>
                  </a:lnTo>
                  <a:lnTo>
                    <a:pt x="1169" y="16318"/>
                  </a:lnTo>
                  <a:lnTo>
                    <a:pt x="1388" y="16269"/>
                  </a:lnTo>
                  <a:lnTo>
                    <a:pt x="1632" y="16221"/>
                  </a:lnTo>
                  <a:lnTo>
                    <a:pt x="2143" y="16075"/>
                  </a:lnTo>
                  <a:lnTo>
                    <a:pt x="2703" y="15831"/>
                  </a:lnTo>
                  <a:lnTo>
                    <a:pt x="3312" y="15539"/>
                  </a:lnTo>
                  <a:lnTo>
                    <a:pt x="3946" y="15149"/>
                  </a:lnTo>
                  <a:lnTo>
                    <a:pt x="4652" y="14711"/>
                  </a:lnTo>
                  <a:lnTo>
                    <a:pt x="5358" y="14224"/>
                  </a:lnTo>
                  <a:lnTo>
                    <a:pt x="6113" y="13663"/>
                  </a:lnTo>
                  <a:lnTo>
                    <a:pt x="6892" y="13055"/>
                  </a:lnTo>
                  <a:lnTo>
                    <a:pt x="7696" y="12397"/>
                  </a:lnTo>
                  <a:lnTo>
                    <a:pt x="8500" y="11691"/>
                  </a:lnTo>
                  <a:lnTo>
                    <a:pt x="9304" y="10936"/>
                  </a:lnTo>
                  <a:lnTo>
                    <a:pt x="10132" y="10132"/>
                  </a:lnTo>
                  <a:lnTo>
                    <a:pt x="10132" y="10132"/>
                  </a:lnTo>
                  <a:lnTo>
                    <a:pt x="10935" y="9304"/>
                  </a:lnTo>
                  <a:lnTo>
                    <a:pt x="11690" y="8500"/>
                  </a:lnTo>
                  <a:lnTo>
                    <a:pt x="12397" y="7696"/>
                  </a:lnTo>
                  <a:lnTo>
                    <a:pt x="13054" y="6893"/>
                  </a:lnTo>
                  <a:lnTo>
                    <a:pt x="13663" y="6113"/>
                  </a:lnTo>
                  <a:lnTo>
                    <a:pt x="14223" y="5358"/>
                  </a:lnTo>
                  <a:lnTo>
                    <a:pt x="14710" y="4652"/>
                  </a:lnTo>
                  <a:lnTo>
                    <a:pt x="15149" y="3946"/>
                  </a:lnTo>
                  <a:lnTo>
                    <a:pt x="15538" y="3313"/>
                  </a:lnTo>
                  <a:lnTo>
                    <a:pt x="15831" y="2704"/>
                  </a:lnTo>
                  <a:lnTo>
                    <a:pt x="16074" y="2144"/>
                  </a:lnTo>
                  <a:lnTo>
                    <a:pt x="16220" y="1632"/>
                  </a:lnTo>
                  <a:lnTo>
                    <a:pt x="16269" y="1389"/>
                  </a:lnTo>
                  <a:lnTo>
                    <a:pt x="16318" y="1169"/>
                  </a:lnTo>
                  <a:lnTo>
                    <a:pt x="16318" y="975"/>
                  </a:lnTo>
                  <a:lnTo>
                    <a:pt x="16318" y="804"/>
                  </a:lnTo>
                  <a:lnTo>
                    <a:pt x="16293" y="634"/>
                  </a:lnTo>
                  <a:lnTo>
                    <a:pt x="16245" y="487"/>
                  </a:lnTo>
                  <a:lnTo>
                    <a:pt x="16172" y="341"/>
                  </a:lnTo>
                  <a:lnTo>
                    <a:pt x="16074" y="244"/>
                  </a:lnTo>
                  <a:lnTo>
                    <a:pt x="16074" y="244"/>
                  </a:lnTo>
                  <a:close/>
                  <a:moveTo>
                    <a:pt x="1827" y="13810"/>
                  </a:moveTo>
                  <a:lnTo>
                    <a:pt x="1827" y="13810"/>
                  </a:lnTo>
                  <a:lnTo>
                    <a:pt x="1754" y="13737"/>
                  </a:lnTo>
                  <a:lnTo>
                    <a:pt x="1729" y="13639"/>
                  </a:lnTo>
                  <a:lnTo>
                    <a:pt x="1681" y="13542"/>
                  </a:lnTo>
                  <a:lnTo>
                    <a:pt x="1681" y="13444"/>
                  </a:lnTo>
                  <a:lnTo>
                    <a:pt x="1681" y="13176"/>
                  </a:lnTo>
                  <a:lnTo>
                    <a:pt x="1754" y="12884"/>
                  </a:lnTo>
                  <a:lnTo>
                    <a:pt x="1875" y="12519"/>
                  </a:lnTo>
                  <a:lnTo>
                    <a:pt x="2046" y="12153"/>
                  </a:lnTo>
                  <a:lnTo>
                    <a:pt x="2265" y="11715"/>
                  </a:lnTo>
                  <a:lnTo>
                    <a:pt x="2533" y="11277"/>
                  </a:lnTo>
                  <a:lnTo>
                    <a:pt x="2533" y="11277"/>
                  </a:lnTo>
                  <a:lnTo>
                    <a:pt x="2752" y="11642"/>
                  </a:lnTo>
                  <a:lnTo>
                    <a:pt x="3020" y="12007"/>
                  </a:lnTo>
                  <a:lnTo>
                    <a:pt x="3288" y="12373"/>
                  </a:lnTo>
                  <a:lnTo>
                    <a:pt x="3605" y="12714"/>
                  </a:lnTo>
                  <a:lnTo>
                    <a:pt x="3605" y="12714"/>
                  </a:lnTo>
                  <a:lnTo>
                    <a:pt x="3897" y="12957"/>
                  </a:lnTo>
                  <a:lnTo>
                    <a:pt x="4165" y="13201"/>
                  </a:lnTo>
                  <a:lnTo>
                    <a:pt x="4165" y="13201"/>
                  </a:lnTo>
                  <a:lnTo>
                    <a:pt x="3751" y="13444"/>
                  </a:lnTo>
                  <a:lnTo>
                    <a:pt x="3361" y="13639"/>
                  </a:lnTo>
                  <a:lnTo>
                    <a:pt x="3020" y="13785"/>
                  </a:lnTo>
                  <a:lnTo>
                    <a:pt x="2679" y="13883"/>
                  </a:lnTo>
                  <a:lnTo>
                    <a:pt x="2411" y="13956"/>
                  </a:lnTo>
                  <a:lnTo>
                    <a:pt x="2168" y="13956"/>
                  </a:lnTo>
                  <a:lnTo>
                    <a:pt x="2070" y="13931"/>
                  </a:lnTo>
                  <a:lnTo>
                    <a:pt x="1973" y="13907"/>
                  </a:lnTo>
                  <a:lnTo>
                    <a:pt x="1900" y="13858"/>
                  </a:lnTo>
                  <a:lnTo>
                    <a:pt x="1827" y="13810"/>
                  </a:lnTo>
                  <a:lnTo>
                    <a:pt x="1827" y="13810"/>
                  </a:lnTo>
                  <a:close/>
                  <a:moveTo>
                    <a:pt x="8159" y="4482"/>
                  </a:moveTo>
                  <a:lnTo>
                    <a:pt x="8159" y="4482"/>
                  </a:lnTo>
                  <a:lnTo>
                    <a:pt x="8037" y="4482"/>
                  </a:lnTo>
                  <a:lnTo>
                    <a:pt x="7940" y="4433"/>
                  </a:lnTo>
                  <a:lnTo>
                    <a:pt x="7842" y="4384"/>
                  </a:lnTo>
                  <a:lnTo>
                    <a:pt x="7745" y="4311"/>
                  </a:lnTo>
                  <a:lnTo>
                    <a:pt x="7672" y="4238"/>
                  </a:lnTo>
                  <a:lnTo>
                    <a:pt x="7623" y="4141"/>
                  </a:lnTo>
                  <a:lnTo>
                    <a:pt x="7574" y="4019"/>
                  </a:lnTo>
                  <a:lnTo>
                    <a:pt x="7574" y="3897"/>
                  </a:lnTo>
                  <a:lnTo>
                    <a:pt x="7574" y="3897"/>
                  </a:lnTo>
                  <a:lnTo>
                    <a:pt x="7574" y="3775"/>
                  </a:lnTo>
                  <a:lnTo>
                    <a:pt x="7623" y="3678"/>
                  </a:lnTo>
                  <a:lnTo>
                    <a:pt x="7672" y="3580"/>
                  </a:lnTo>
                  <a:lnTo>
                    <a:pt x="7745" y="3483"/>
                  </a:lnTo>
                  <a:lnTo>
                    <a:pt x="7842" y="3410"/>
                  </a:lnTo>
                  <a:lnTo>
                    <a:pt x="7940" y="3361"/>
                  </a:lnTo>
                  <a:lnTo>
                    <a:pt x="8037" y="3337"/>
                  </a:lnTo>
                  <a:lnTo>
                    <a:pt x="8159" y="3313"/>
                  </a:lnTo>
                  <a:lnTo>
                    <a:pt x="8159" y="3313"/>
                  </a:lnTo>
                  <a:lnTo>
                    <a:pt x="8281" y="3337"/>
                  </a:lnTo>
                  <a:lnTo>
                    <a:pt x="8378" y="3361"/>
                  </a:lnTo>
                  <a:lnTo>
                    <a:pt x="8476" y="3410"/>
                  </a:lnTo>
                  <a:lnTo>
                    <a:pt x="8573" y="3483"/>
                  </a:lnTo>
                  <a:lnTo>
                    <a:pt x="8646" y="3580"/>
                  </a:lnTo>
                  <a:lnTo>
                    <a:pt x="8695" y="3678"/>
                  </a:lnTo>
                  <a:lnTo>
                    <a:pt x="8743" y="3775"/>
                  </a:lnTo>
                  <a:lnTo>
                    <a:pt x="8743" y="3897"/>
                  </a:lnTo>
                  <a:lnTo>
                    <a:pt x="8743" y="3897"/>
                  </a:lnTo>
                  <a:lnTo>
                    <a:pt x="8743" y="4019"/>
                  </a:lnTo>
                  <a:lnTo>
                    <a:pt x="8695" y="4141"/>
                  </a:lnTo>
                  <a:lnTo>
                    <a:pt x="8646" y="4238"/>
                  </a:lnTo>
                  <a:lnTo>
                    <a:pt x="8573" y="4311"/>
                  </a:lnTo>
                  <a:lnTo>
                    <a:pt x="8476" y="4384"/>
                  </a:lnTo>
                  <a:lnTo>
                    <a:pt x="8378" y="4433"/>
                  </a:lnTo>
                  <a:lnTo>
                    <a:pt x="8281" y="4482"/>
                  </a:lnTo>
                  <a:lnTo>
                    <a:pt x="8159" y="4482"/>
                  </a:lnTo>
                  <a:lnTo>
                    <a:pt x="8159" y="4482"/>
                  </a:lnTo>
                  <a:close/>
                  <a:moveTo>
                    <a:pt x="9133" y="5943"/>
                  </a:moveTo>
                  <a:lnTo>
                    <a:pt x="9133" y="5943"/>
                  </a:lnTo>
                  <a:lnTo>
                    <a:pt x="9036" y="5943"/>
                  </a:lnTo>
                  <a:lnTo>
                    <a:pt x="8963" y="5919"/>
                  </a:lnTo>
                  <a:lnTo>
                    <a:pt x="8841" y="5846"/>
                  </a:lnTo>
                  <a:lnTo>
                    <a:pt x="8768" y="5724"/>
                  </a:lnTo>
                  <a:lnTo>
                    <a:pt x="8743" y="5651"/>
                  </a:lnTo>
                  <a:lnTo>
                    <a:pt x="8743" y="5553"/>
                  </a:lnTo>
                  <a:lnTo>
                    <a:pt x="8743" y="5553"/>
                  </a:lnTo>
                  <a:lnTo>
                    <a:pt x="8743" y="5480"/>
                  </a:lnTo>
                  <a:lnTo>
                    <a:pt x="8768" y="5407"/>
                  </a:lnTo>
                  <a:lnTo>
                    <a:pt x="8841" y="5285"/>
                  </a:lnTo>
                  <a:lnTo>
                    <a:pt x="8963" y="5212"/>
                  </a:lnTo>
                  <a:lnTo>
                    <a:pt x="9036" y="5188"/>
                  </a:lnTo>
                  <a:lnTo>
                    <a:pt x="9133" y="5164"/>
                  </a:lnTo>
                  <a:lnTo>
                    <a:pt x="9133" y="5164"/>
                  </a:lnTo>
                  <a:lnTo>
                    <a:pt x="9206" y="5188"/>
                  </a:lnTo>
                  <a:lnTo>
                    <a:pt x="9279" y="5212"/>
                  </a:lnTo>
                  <a:lnTo>
                    <a:pt x="9401" y="5285"/>
                  </a:lnTo>
                  <a:lnTo>
                    <a:pt x="9474" y="5407"/>
                  </a:lnTo>
                  <a:lnTo>
                    <a:pt x="9498" y="5480"/>
                  </a:lnTo>
                  <a:lnTo>
                    <a:pt x="9523" y="5553"/>
                  </a:lnTo>
                  <a:lnTo>
                    <a:pt x="9523" y="5553"/>
                  </a:lnTo>
                  <a:lnTo>
                    <a:pt x="9498" y="5651"/>
                  </a:lnTo>
                  <a:lnTo>
                    <a:pt x="9474" y="5724"/>
                  </a:lnTo>
                  <a:lnTo>
                    <a:pt x="9401" y="5846"/>
                  </a:lnTo>
                  <a:lnTo>
                    <a:pt x="9279" y="5919"/>
                  </a:lnTo>
                  <a:lnTo>
                    <a:pt x="9206" y="5943"/>
                  </a:lnTo>
                  <a:lnTo>
                    <a:pt x="9133" y="5943"/>
                  </a:lnTo>
                  <a:lnTo>
                    <a:pt x="9133" y="5943"/>
                  </a:lnTo>
                  <a:close/>
                  <a:moveTo>
                    <a:pt x="9986" y="4409"/>
                  </a:moveTo>
                  <a:lnTo>
                    <a:pt x="9986" y="4409"/>
                  </a:lnTo>
                  <a:lnTo>
                    <a:pt x="9888" y="4409"/>
                  </a:lnTo>
                  <a:lnTo>
                    <a:pt x="9815" y="4384"/>
                  </a:lnTo>
                  <a:lnTo>
                    <a:pt x="9693" y="4287"/>
                  </a:lnTo>
                  <a:lnTo>
                    <a:pt x="9620" y="4165"/>
                  </a:lnTo>
                  <a:lnTo>
                    <a:pt x="9596" y="4092"/>
                  </a:lnTo>
                  <a:lnTo>
                    <a:pt x="9596" y="4019"/>
                  </a:lnTo>
                  <a:lnTo>
                    <a:pt x="9596" y="4019"/>
                  </a:lnTo>
                  <a:lnTo>
                    <a:pt x="9596" y="3946"/>
                  </a:lnTo>
                  <a:lnTo>
                    <a:pt x="9620" y="3873"/>
                  </a:lnTo>
                  <a:lnTo>
                    <a:pt x="9693" y="3751"/>
                  </a:lnTo>
                  <a:lnTo>
                    <a:pt x="9815" y="3654"/>
                  </a:lnTo>
                  <a:lnTo>
                    <a:pt x="9888" y="3629"/>
                  </a:lnTo>
                  <a:lnTo>
                    <a:pt x="9986" y="3629"/>
                  </a:lnTo>
                  <a:lnTo>
                    <a:pt x="9986" y="3629"/>
                  </a:lnTo>
                  <a:lnTo>
                    <a:pt x="10059" y="3629"/>
                  </a:lnTo>
                  <a:lnTo>
                    <a:pt x="10132" y="3654"/>
                  </a:lnTo>
                  <a:lnTo>
                    <a:pt x="10253" y="3751"/>
                  </a:lnTo>
                  <a:lnTo>
                    <a:pt x="10327" y="3873"/>
                  </a:lnTo>
                  <a:lnTo>
                    <a:pt x="10351" y="3946"/>
                  </a:lnTo>
                  <a:lnTo>
                    <a:pt x="10375" y="4019"/>
                  </a:lnTo>
                  <a:lnTo>
                    <a:pt x="10375" y="4019"/>
                  </a:lnTo>
                  <a:lnTo>
                    <a:pt x="10351" y="4092"/>
                  </a:lnTo>
                  <a:lnTo>
                    <a:pt x="10327" y="4165"/>
                  </a:lnTo>
                  <a:lnTo>
                    <a:pt x="10253" y="4287"/>
                  </a:lnTo>
                  <a:lnTo>
                    <a:pt x="10132" y="4384"/>
                  </a:lnTo>
                  <a:lnTo>
                    <a:pt x="10059" y="4409"/>
                  </a:lnTo>
                  <a:lnTo>
                    <a:pt x="9986" y="4409"/>
                  </a:lnTo>
                  <a:lnTo>
                    <a:pt x="9986" y="4409"/>
                  </a:lnTo>
                  <a:close/>
                  <a:moveTo>
                    <a:pt x="13200" y="4165"/>
                  </a:moveTo>
                  <a:lnTo>
                    <a:pt x="13200" y="4165"/>
                  </a:lnTo>
                  <a:lnTo>
                    <a:pt x="12957" y="3897"/>
                  </a:lnTo>
                  <a:lnTo>
                    <a:pt x="12713" y="3605"/>
                  </a:lnTo>
                  <a:lnTo>
                    <a:pt x="12713" y="3605"/>
                  </a:lnTo>
                  <a:lnTo>
                    <a:pt x="12372" y="3288"/>
                  </a:lnTo>
                  <a:lnTo>
                    <a:pt x="12007" y="3020"/>
                  </a:lnTo>
                  <a:lnTo>
                    <a:pt x="11642" y="2752"/>
                  </a:lnTo>
                  <a:lnTo>
                    <a:pt x="11276" y="2533"/>
                  </a:lnTo>
                  <a:lnTo>
                    <a:pt x="11276" y="2533"/>
                  </a:lnTo>
                  <a:lnTo>
                    <a:pt x="11715" y="2265"/>
                  </a:lnTo>
                  <a:lnTo>
                    <a:pt x="12153" y="2046"/>
                  </a:lnTo>
                  <a:lnTo>
                    <a:pt x="12518" y="1876"/>
                  </a:lnTo>
                  <a:lnTo>
                    <a:pt x="12884" y="1754"/>
                  </a:lnTo>
                  <a:lnTo>
                    <a:pt x="13176" y="1681"/>
                  </a:lnTo>
                  <a:lnTo>
                    <a:pt x="13444" y="1681"/>
                  </a:lnTo>
                  <a:lnTo>
                    <a:pt x="13541" y="1681"/>
                  </a:lnTo>
                  <a:lnTo>
                    <a:pt x="13639" y="1730"/>
                  </a:lnTo>
                  <a:lnTo>
                    <a:pt x="13736" y="1754"/>
                  </a:lnTo>
                  <a:lnTo>
                    <a:pt x="13809" y="1827"/>
                  </a:lnTo>
                  <a:lnTo>
                    <a:pt x="13809" y="1827"/>
                  </a:lnTo>
                  <a:lnTo>
                    <a:pt x="13858" y="1900"/>
                  </a:lnTo>
                  <a:lnTo>
                    <a:pt x="13907" y="1973"/>
                  </a:lnTo>
                  <a:lnTo>
                    <a:pt x="13931" y="2070"/>
                  </a:lnTo>
                  <a:lnTo>
                    <a:pt x="13955" y="2168"/>
                  </a:lnTo>
                  <a:lnTo>
                    <a:pt x="13955" y="2411"/>
                  </a:lnTo>
                  <a:lnTo>
                    <a:pt x="13882" y="2679"/>
                  </a:lnTo>
                  <a:lnTo>
                    <a:pt x="13785" y="3020"/>
                  </a:lnTo>
                  <a:lnTo>
                    <a:pt x="13639" y="3361"/>
                  </a:lnTo>
                  <a:lnTo>
                    <a:pt x="13444" y="3751"/>
                  </a:lnTo>
                  <a:lnTo>
                    <a:pt x="13200" y="4165"/>
                  </a:lnTo>
                  <a:lnTo>
                    <a:pt x="13200" y="4165"/>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 name="Google Shape;148;p18"/>
          <p:cNvSpPr/>
          <p:nvPr/>
        </p:nvSpPr>
        <p:spPr>
          <a:xfrm rot="2697278">
            <a:off x="7921136" y="2360858"/>
            <a:ext cx="438306" cy="418511"/>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49;p18"/>
          <p:cNvSpPr/>
          <p:nvPr/>
        </p:nvSpPr>
        <p:spPr>
          <a:xfrm>
            <a:off x="8286776" y="2143122"/>
            <a:ext cx="175587" cy="167693"/>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 name="Google Shape;142;p18"/>
          <p:cNvGrpSpPr/>
          <p:nvPr/>
        </p:nvGrpSpPr>
        <p:grpSpPr>
          <a:xfrm rot="-587346">
            <a:off x="7202801" y="2987977"/>
            <a:ext cx="759491" cy="759448"/>
            <a:chOff x="576250" y="4319400"/>
            <a:chExt cx="442075" cy="442050"/>
          </a:xfrm>
        </p:grpSpPr>
        <p:sp>
          <p:nvSpPr>
            <p:cNvPr id="18" name="Google Shape;143;p18"/>
            <p:cNvSpPr/>
            <p:nvPr/>
          </p:nvSpPr>
          <p:spPr>
            <a:xfrm>
              <a:off x="576250" y="4319400"/>
              <a:ext cx="442075" cy="442050"/>
            </a:xfrm>
            <a:custGeom>
              <a:avLst/>
              <a:gdLst/>
              <a:ahLst/>
              <a:cxnLst/>
              <a:rect l="l" t="t" r="r" b="b"/>
              <a:pathLst>
                <a:path w="17683" h="17682" fill="none" extrusionOk="0">
                  <a:moveTo>
                    <a:pt x="11472" y="17292"/>
                  </a:moveTo>
                  <a:lnTo>
                    <a:pt x="11472" y="12153"/>
                  </a:lnTo>
                  <a:lnTo>
                    <a:pt x="16416" y="7209"/>
                  </a:lnTo>
                  <a:lnTo>
                    <a:pt x="16416" y="7209"/>
                  </a:lnTo>
                  <a:lnTo>
                    <a:pt x="16562" y="7063"/>
                  </a:lnTo>
                  <a:lnTo>
                    <a:pt x="16684" y="6868"/>
                  </a:lnTo>
                  <a:lnTo>
                    <a:pt x="16830" y="6674"/>
                  </a:lnTo>
                  <a:lnTo>
                    <a:pt x="16927" y="6479"/>
                  </a:lnTo>
                  <a:lnTo>
                    <a:pt x="17146" y="6040"/>
                  </a:lnTo>
                  <a:lnTo>
                    <a:pt x="17317" y="5553"/>
                  </a:lnTo>
                  <a:lnTo>
                    <a:pt x="17439" y="5042"/>
                  </a:lnTo>
                  <a:lnTo>
                    <a:pt x="17560" y="4506"/>
                  </a:lnTo>
                  <a:lnTo>
                    <a:pt x="17633" y="3970"/>
                  </a:lnTo>
                  <a:lnTo>
                    <a:pt x="17658" y="3434"/>
                  </a:lnTo>
                  <a:lnTo>
                    <a:pt x="17682" y="2898"/>
                  </a:lnTo>
                  <a:lnTo>
                    <a:pt x="17682" y="2411"/>
                  </a:lnTo>
                  <a:lnTo>
                    <a:pt x="17658" y="1949"/>
                  </a:lnTo>
                  <a:lnTo>
                    <a:pt x="17609" y="1510"/>
                  </a:lnTo>
                  <a:lnTo>
                    <a:pt x="17536" y="1145"/>
                  </a:lnTo>
                  <a:lnTo>
                    <a:pt x="17463" y="828"/>
                  </a:lnTo>
                  <a:lnTo>
                    <a:pt x="17366" y="585"/>
                  </a:lnTo>
                  <a:lnTo>
                    <a:pt x="17292" y="487"/>
                  </a:lnTo>
                  <a:lnTo>
                    <a:pt x="17244" y="439"/>
                  </a:lnTo>
                  <a:lnTo>
                    <a:pt x="17244" y="439"/>
                  </a:lnTo>
                  <a:lnTo>
                    <a:pt x="17195" y="390"/>
                  </a:lnTo>
                  <a:lnTo>
                    <a:pt x="17098" y="317"/>
                  </a:lnTo>
                  <a:lnTo>
                    <a:pt x="16854" y="219"/>
                  </a:lnTo>
                  <a:lnTo>
                    <a:pt x="16537" y="146"/>
                  </a:lnTo>
                  <a:lnTo>
                    <a:pt x="16172" y="73"/>
                  </a:lnTo>
                  <a:lnTo>
                    <a:pt x="15734" y="25"/>
                  </a:lnTo>
                  <a:lnTo>
                    <a:pt x="15271" y="0"/>
                  </a:lnTo>
                  <a:lnTo>
                    <a:pt x="14784" y="0"/>
                  </a:lnTo>
                  <a:lnTo>
                    <a:pt x="14248" y="25"/>
                  </a:lnTo>
                  <a:lnTo>
                    <a:pt x="13712" y="49"/>
                  </a:lnTo>
                  <a:lnTo>
                    <a:pt x="13176" y="122"/>
                  </a:lnTo>
                  <a:lnTo>
                    <a:pt x="12641" y="244"/>
                  </a:lnTo>
                  <a:lnTo>
                    <a:pt x="12129" y="366"/>
                  </a:lnTo>
                  <a:lnTo>
                    <a:pt x="11642" y="536"/>
                  </a:lnTo>
                  <a:lnTo>
                    <a:pt x="11204" y="755"/>
                  </a:lnTo>
                  <a:lnTo>
                    <a:pt x="10985" y="853"/>
                  </a:lnTo>
                  <a:lnTo>
                    <a:pt x="10814" y="999"/>
                  </a:lnTo>
                  <a:lnTo>
                    <a:pt x="10619" y="1121"/>
                  </a:lnTo>
                  <a:lnTo>
                    <a:pt x="10473" y="1267"/>
                  </a:lnTo>
                  <a:lnTo>
                    <a:pt x="5529" y="6211"/>
                  </a:lnTo>
                  <a:lnTo>
                    <a:pt x="390" y="6211"/>
                  </a:lnTo>
                  <a:lnTo>
                    <a:pt x="390" y="6211"/>
                  </a:lnTo>
                  <a:lnTo>
                    <a:pt x="244" y="6235"/>
                  </a:lnTo>
                  <a:lnTo>
                    <a:pt x="147" y="6259"/>
                  </a:lnTo>
                  <a:lnTo>
                    <a:pt x="49" y="6308"/>
                  </a:lnTo>
                  <a:lnTo>
                    <a:pt x="0" y="6381"/>
                  </a:lnTo>
                  <a:lnTo>
                    <a:pt x="0" y="6454"/>
                  </a:lnTo>
                  <a:lnTo>
                    <a:pt x="25" y="6552"/>
                  </a:lnTo>
                  <a:lnTo>
                    <a:pt x="74" y="6649"/>
                  </a:lnTo>
                  <a:lnTo>
                    <a:pt x="171" y="6771"/>
                  </a:lnTo>
                  <a:lnTo>
                    <a:pt x="2582" y="9158"/>
                  </a:lnTo>
                  <a:lnTo>
                    <a:pt x="2265" y="9474"/>
                  </a:lnTo>
                  <a:lnTo>
                    <a:pt x="950" y="9718"/>
                  </a:lnTo>
                  <a:lnTo>
                    <a:pt x="950" y="9718"/>
                  </a:lnTo>
                  <a:lnTo>
                    <a:pt x="804" y="9767"/>
                  </a:lnTo>
                  <a:lnTo>
                    <a:pt x="682" y="9815"/>
                  </a:lnTo>
                  <a:lnTo>
                    <a:pt x="609" y="9913"/>
                  </a:lnTo>
                  <a:lnTo>
                    <a:pt x="561" y="9986"/>
                  </a:lnTo>
                  <a:lnTo>
                    <a:pt x="561" y="10083"/>
                  </a:lnTo>
                  <a:lnTo>
                    <a:pt x="585" y="10205"/>
                  </a:lnTo>
                  <a:lnTo>
                    <a:pt x="634" y="10302"/>
                  </a:lnTo>
                  <a:lnTo>
                    <a:pt x="731" y="10424"/>
                  </a:lnTo>
                  <a:lnTo>
                    <a:pt x="7258" y="16951"/>
                  </a:lnTo>
                  <a:lnTo>
                    <a:pt x="7258" y="16951"/>
                  </a:lnTo>
                  <a:lnTo>
                    <a:pt x="7380" y="17049"/>
                  </a:lnTo>
                  <a:lnTo>
                    <a:pt x="7477" y="17097"/>
                  </a:lnTo>
                  <a:lnTo>
                    <a:pt x="7599" y="17122"/>
                  </a:lnTo>
                  <a:lnTo>
                    <a:pt x="7697" y="17122"/>
                  </a:lnTo>
                  <a:lnTo>
                    <a:pt x="7770" y="17073"/>
                  </a:lnTo>
                  <a:lnTo>
                    <a:pt x="7867" y="17000"/>
                  </a:lnTo>
                  <a:lnTo>
                    <a:pt x="7916" y="16878"/>
                  </a:lnTo>
                  <a:lnTo>
                    <a:pt x="7965" y="16732"/>
                  </a:lnTo>
                  <a:lnTo>
                    <a:pt x="8208" y="15417"/>
                  </a:lnTo>
                  <a:lnTo>
                    <a:pt x="8525" y="15100"/>
                  </a:lnTo>
                  <a:lnTo>
                    <a:pt x="10911" y="17511"/>
                  </a:lnTo>
                  <a:lnTo>
                    <a:pt x="10911" y="17511"/>
                  </a:lnTo>
                  <a:lnTo>
                    <a:pt x="11033" y="17609"/>
                  </a:lnTo>
                  <a:lnTo>
                    <a:pt x="11131" y="17658"/>
                  </a:lnTo>
                  <a:lnTo>
                    <a:pt x="11228" y="17682"/>
                  </a:lnTo>
                  <a:lnTo>
                    <a:pt x="11301" y="17682"/>
                  </a:lnTo>
                  <a:lnTo>
                    <a:pt x="11374" y="17633"/>
                  </a:lnTo>
                  <a:lnTo>
                    <a:pt x="11423" y="17536"/>
                  </a:lnTo>
                  <a:lnTo>
                    <a:pt x="11447" y="17438"/>
                  </a:lnTo>
                  <a:lnTo>
                    <a:pt x="11472" y="17292"/>
                  </a:lnTo>
                  <a:lnTo>
                    <a:pt x="11472" y="17292"/>
                  </a:lnTo>
                  <a:close/>
                  <a:moveTo>
                    <a:pt x="6162" y="12202"/>
                  </a:moveTo>
                  <a:lnTo>
                    <a:pt x="6162" y="12202"/>
                  </a:lnTo>
                  <a:lnTo>
                    <a:pt x="6089" y="12275"/>
                  </a:lnTo>
                  <a:lnTo>
                    <a:pt x="6016" y="12324"/>
                  </a:lnTo>
                  <a:lnTo>
                    <a:pt x="5919" y="12348"/>
                  </a:lnTo>
                  <a:lnTo>
                    <a:pt x="5821" y="12348"/>
                  </a:lnTo>
                  <a:lnTo>
                    <a:pt x="5724" y="12348"/>
                  </a:lnTo>
                  <a:lnTo>
                    <a:pt x="5626" y="12324"/>
                  </a:lnTo>
                  <a:lnTo>
                    <a:pt x="5553" y="12275"/>
                  </a:lnTo>
                  <a:lnTo>
                    <a:pt x="5480" y="12202"/>
                  </a:lnTo>
                  <a:lnTo>
                    <a:pt x="5480" y="12202"/>
                  </a:lnTo>
                  <a:lnTo>
                    <a:pt x="5407" y="12129"/>
                  </a:lnTo>
                  <a:lnTo>
                    <a:pt x="5359" y="12056"/>
                  </a:lnTo>
                  <a:lnTo>
                    <a:pt x="5334" y="11959"/>
                  </a:lnTo>
                  <a:lnTo>
                    <a:pt x="5334" y="11861"/>
                  </a:lnTo>
                  <a:lnTo>
                    <a:pt x="5334" y="11764"/>
                  </a:lnTo>
                  <a:lnTo>
                    <a:pt x="5359" y="11666"/>
                  </a:lnTo>
                  <a:lnTo>
                    <a:pt x="5407" y="11593"/>
                  </a:lnTo>
                  <a:lnTo>
                    <a:pt x="5480" y="11520"/>
                  </a:lnTo>
                  <a:lnTo>
                    <a:pt x="8013" y="8987"/>
                  </a:lnTo>
                  <a:lnTo>
                    <a:pt x="8013" y="8987"/>
                  </a:lnTo>
                  <a:lnTo>
                    <a:pt x="8086" y="8939"/>
                  </a:lnTo>
                  <a:lnTo>
                    <a:pt x="8159" y="8890"/>
                  </a:lnTo>
                  <a:lnTo>
                    <a:pt x="8257" y="8865"/>
                  </a:lnTo>
                  <a:lnTo>
                    <a:pt x="8354" y="8841"/>
                  </a:lnTo>
                  <a:lnTo>
                    <a:pt x="8452" y="8865"/>
                  </a:lnTo>
                  <a:lnTo>
                    <a:pt x="8525" y="8890"/>
                  </a:lnTo>
                  <a:lnTo>
                    <a:pt x="8622" y="8939"/>
                  </a:lnTo>
                  <a:lnTo>
                    <a:pt x="8695" y="8987"/>
                  </a:lnTo>
                  <a:lnTo>
                    <a:pt x="8695" y="8987"/>
                  </a:lnTo>
                  <a:lnTo>
                    <a:pt x="8744" y="9060"/>
                  </a:lnTo>
                  <a:lnTo>
                    <a:pt x="8793" y="9158"/>
                  </a:lnTo>
                  <a:lnTo>
                    <a:pt x="8817" y="9231"/>
                  </a:lnTo>
                  <a:lnTo>
                    <a:pt x="8841" y="9328"/>
                  </a:lnTo>
                  <a:lnTo>
                    <a:pt x="8817" y="9426"/>
                  </a:lnTo>
                  <a:lnTo>
                    <a:pt x="8793" y="9523"/>
                  </a:lnTo>
                  <a:lnTo>
                    <a:pt x="8744" y="9596"/>
                  </a:lnTo>
                  <a:lnTo>
                    <a:pt x="8695" y="9669"/>
                  </a:lnTo>
                  <a:lnTo>
                    <a:pt x="6162" y="12202"/>
                  </a:lnTo>
                  <a:close/>
                  <a:moveTo>
                    <a:pt x="13396" y="7307"/>
                  </a:moveTo>
                  <a:lnTo>
                    <a:pt x="13396" y="7307"/>
                  </a:lnTo>
                  <a:lnTo>
                    <a:pt x="13274" y="7404"/>
                  </a:lnTo>
                  <a:lnTo>
                    <a:pt x="13152" y="7477"/>
                  </a:lnTo>
                  <a:lnTo>
                    <a:pt x="13006" y="7526"/>
                  </a:lnTo>
                  <a:lnTo>
                    <a:pt x="12836" y="7550"/>
                  </a:lnTo>
                  <a:lnTo>
                    <a:pt x="12689" y="7526"/>
                  </a:lnTo>
                  <a:lnTo>
                    <a:pt x="12543" y="7477"/>
                  </a:lnTo>
                  <a:lnTo>
                    <a:pt x="12421" y="7404"/>
                  </a:lnTo>
                  <a:lnTo>
                    <a:pt x="12300" y="7307"/>
                  </a:lnTo>
                  <a:lnTo>
                    <a:pt x="10376" y="5383"/>
                  </a:lnTo>
                  <a:lnTo>
                    <a:pt x="10376" y="5383"/>
                  </a:lnTo>
                  <a:lnTo>
                    <a:pt x="10278" y="5261"/>
                  </a:lnTo>
                  <a:lnTo>
                    <a:pt x="10205" y="5139"/>
                  </a:lnTo>
                  <a:lnTo>
                    <a:pt x="10156" y="4993"/>
                  </a:lnTo>
                  <a:lnTo>
                    <a:pt x="10132" y="4847"/>
                  </a:lnTo>
                  <a:lnTo>
                    <a:pt x="10156" y="4676"/>
                  </a:lnTo>
                  <a:lnTo>
                    <a:pt x="10205" y="4530"/>
                  </a:lnTo>
                  <a:lnTo>
                    <a:pt x="10278" y="4408"/>
                  </a:lnTo>
                  <a:lnTo>
                    <a:pt x="10376" y="4287"/>
                  </a:lnTo>
                  <a:lnTo>
                    <a:pt x="10376" y="4287"/>
                  </a:lnTo>
                  <a:lnTo>
                    <a:pt x="11326" y="3313"/>
                  </a:lnTo>
                  <a:lnTo>
                    <a:pt x="11326" y="3313"/>
                  </a:lnTo>
                  <a:lnTo>
                    <a:pt x="11496" y="3166"/>
                  </a:lnTo>
                  <a:lnTo>
                    <a:pt x="11666" y="3045"/>
                  </a:lnTo>
                  <a:lnTo>
                    <a:pt x="11861" y="2947"/>
                  </a:lnTo>
                  <a:lnTo>
                    <a:pt x="12032" y="2850"/>
                  </a:lnTo>
                  <a:lnTo>
                    <a:pt x="12227" y="2777"/>
                  </a:lnTo>
                  <a:lnTo>
                    <a:pt x="12446" y="2728"/>
                  </a:lnTo>
                  <a:lnTo>
                    <a:pt x="12641" y="2704"/>
                  </a:lnTo>
                  <a:lnTo>
                    <a:pt x="12836" y="2704"/>
                  </a:lnTo>
                  <a:lnTo>
                    <a:pt x="13055" y="2704"/>
                  </a:lnTo>
                  <a:lnTo>
                    <a:pt x="13250" y="2728"/>
                  </a:lnTo>
                  <a:lnTo>
                    <a:pt x="13469" y="2777"/>
                  </a:lnTo>
                  <a:lnTo>
                    <a:pt x="13664" y="2850"/>
                  </a:lnTo>
                  <a:lnTo>
                    <a:pt x="13834" y="2947"/>
                  </a:lnTo>
                  <a:lnTo>
                    <a:pt x="14029" y="3045"/>
                  </a:lnTo>
                  <a:lnTo>
                    <a:pt x="14199" y="3166"/>
                  </a:lnTo>
                  <a:lnTo>
                    <a:pt x="14370" y="3313"/>
                  </a:lnTo>
                  <a:lnTo>
                    <a:pt x="14370" y="3313"/>
                  </a:lnTo>
                  <a:lnTo>
                    <a:pt x="14516" y="3483"/>
                  </a:lnTo>
                  <a:lnTo>
                    <a:pt x="14638" y="3653"/>
                  </a:lnTo>
                  <a:lnTo>
                    <a:pt x="14735" y="3848"/>
                  </a:lnTo>
                  <a:lnTo>
                    <a:pt x="14833" y="4019"/>
                  </a:lnTo>
                  <a:lnTo>
                    <a:pt x="14906" y="4214"/>
                  </a:lnTo>
                  <a:lnTo>
                    <a:pt x="14954" y="4433"/>
                  </a:lnTo>
                  <a:lnTo>
                    <a:pt x="14979" y="4628"/>
                  </a:lnTo>
                  <a:lnTo>
                    <a:pt x="14979" y="4847"/>
                  </a:lnTo>
                  <a:lnTo>
                    <a:pt x="14979" y="5042"/>
                  </a:lnTo>
                  <a:lnTo>
                    <a:pt x="14954" y="5237"/>
                  </a:lnTo>
                  <a:lnTo>
                    <a:pt x="14906" y="5456"/>
                  </a:lnTo>
                  <a:lnTo>
                    <a:pt x="14833" y="5651"/>
                  </a:lnTo>
                  <a:lnTo>
                    <a:pt x="14735" y="5821"/>
                  </a:lnTo>
                  <a:lnTo>
                    <a:pt x="14638" y="6016"/>
                  </a:lnTo>
                  <a:lnTo>
                    <a:pt x="14516" y="6186"/>
                  </a:lnTo>
                  <a:lnTo>
                    <a:pt x="14370" y="6357"/>
                  </a:lnTo>
                  <a:lnTo>
                    <a:pt x="14370" y="6357"/>
                  </a:lnTo>
                  <a:lnTo>
                    <a:pt x="13396" y="7307"/>
                  </a:lnTo>
                  <a:lnTo>
                    <a:pt x="13396" y="7307"/>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44;p18"/>
            <p:cNvSpPr/>
            <p:nvPr/>
          </p:nvSpPr>
          <p:spPr>
            <a:xfrm>
              <a:off x="595725" y="4668875"/>
              <a:ext cx="73100" cy="73100"/>
            </a:xfrm>
            <a:custGeom>
              <a:avLst/>
              <a:gdLst/>
              <a:ahLst/>
              <a:cxnLst/>
              <a:rect l="l" t="t" r="r" b="b"/>
              <a:pathLst>
                <a:path w="2924" h="2924" fill="none" extrusionOk="0">
                  <a:moveTo>
                    <a:pt x="2656" y="269"/>
                  </a:moveTo>
                  <a:lnTo>
                    <a:pt x="2656" y="269"/>
                  </a:lnTo>
                  <a:lnTo>
                    <a:pt x="2509" y="147"/>
                  </a:lnTo>
                  <a:lnTo>
                    <a:pt x="2363" y="74"/>
                  </a:lnTo>
                  <a:lnTo>
                    <a:pt x="2193" y="25"/>
                  </a:lnTo>
                  <a:lnTo>
                    <a:pt x="2022" y="1"/>
                  </a:lnTo>
                  <a:lnTo>
                    <a:pt x="1852" y="25"/>
                  </a:lnTo>
                  <a:lnTo>
                    <a:pt x="1681" y="74"/>
                  </a:lnTo>
                  <a:lnTo>
                    <a:pt x="1511" y="147"/>
                  </a:lnTo>
                  <a:lnTo>
                    <a:pt x="1365" y="269"/>
                  </a:lnTo>
                  <a:lnTo>
                    <a:pt x="1365" y="269"/>
                  </a:lnTo>
                  <a:lnTo>
                    <a:pt x="1219" y="488"/>
                  </a:lnTo>
                  <a:lnTo>
                    <a:pt x="999" y="829"/>
                  </a:lnTo>
                  <a:lnTo>
                    <a:pt x="561" y="1730"/>
                  </a:lnTo>
                  <a:lnTo>
                    <a:pt x="171" y="2558"/>
                  </a:lnTo>
                  <a:lnTo>
                    <a:pt x="1" y="2924"/>
                  </a:lnTo>
                  <a:lnTo>
                    <a:pt x="1" y="2924"/>
                  </a:lnTo>
                  <a:lnTo>
                    <a:pt x="366" y="2753"/>
                  </a:lnTo>
                  <a:lnTo>
                    <a:pt x="1194" y="2363"/>
                  </a:lnTo>
                  <a:lnTo>
                    <a:pt x="2095" y="1925"/>
                  </a:lnTo>
                  <a:lnTo>
                    <a:pt x="2436" y="1706"/>
                  </a:lnTo>
                  <a:lnTo>
                    <a:pt x="2656" y="1560"/>
                  </a:lnTo>
                  <a:lnTo>
                    <a:pt x="2656" y="1560"/>
                  </a:lnTo>
                  <a:lnTo>
                    <a:pt x="2777" y="1414"/>
                  </a:lnTo>
                  <a:lnTo>
                    <a:pt x="2850" y="1243"/>
                  </a:lnTo>
                  <a:lnTo>
                    <a:pt x="2899" y="1073"/>
                  </a:lnTo>
                  <a:lnTo>
                    <a:pt x="2923" y="902"/>
                  </a:lnTo>
                  <a:lnTo>
                    <a:pt x="2899" y="732"/>
                  </a:lnTo>
                  <a:lnTo>
                    <a:pt x="2850" y="561"/>
                  </a:lnTo>
                  <a:lnTo>
                    <a:pt x="2777" y="415"/>
                  </a:lnTo>
                  <a:lnTo>
                    <a:pt x="2656" y="269"/>
                  </a:lnTo>
                  <a:lnTo>
                    <a:pt x="2656" y="269"/>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45;p18"/>
            <p:cNvSpPr/>
            <p:nvPr/>
          </p:nvSpPr>
          <p:spPr>
            <a:xfrm>
              <a:off x="652350" y="4711500"/>
              <a:ext cx="46925" cy="46925"/>
            </a:xfrm>
            <a:custGeom>
              <a:avLst/>
              <a:gdLst/>
              <a:ahLst/>
              <a:cxnLst/>
              <a:rect l="l" t="t" r="r" b="b"/>
              <a:pathLst>
                <a:path w="1877" h="1877" fill="none" extrusionOk="0">
                  <a:moveTo>
                    <a:pt x="1657" y="244"/>
                  </a:moveTo>
                  <a:lnTo>
                    <a:pt x="1657" y="244"/>
                  </a:lnTo>
                  <a:lnTo>
                    <a:pt x="1535" y="147"/>
                  </a:lnTo>
                  <a:lnTo>
                    <a:pt x="1413" y="74"/>
                  </a:lnTo>
                  <a:lnTo>
                    <a:pt x="1267" y="25"/>
                  </a:lnTo>
                  <a:lnTo>
                    <a:pt x="1121" y="1"/>
                  </a:lnTo>
                  <a:lnTo>
                    <a:pt x="975" y="25"/>
                  </a:lnTo>
                  <a:lnTo>
                    <a:pt x="829" y="74"/>
                  </a:lnTo>
                  <a:lnTo>
                    <a:pt x="707" y="147"/>
                  </a:lnTo>
                  <a:lnTo>
                    <a:pt x="585" y="244"/>
                  </a:lnTo>
                  <a:lnTo>
                    <a:pt x="585" y="244"/>
                  </a:lnTo>
                  <a:lnTo>
                    <a:pt x="464" y="391"/>
                  </a:lnTo>
                  <a:lnTo>
                    <a:pt x="366" y="610"/>
                  </a:lnTo>
                  <a:lnTo>
                    <a:pt x="269" y="878"/>
                  </a:lnTo>
                  <a:lnTo>
                    <a:pt x="171" y="1170"/>
                  </a:lnTo>
                  <a:lnTo>
                    <a:pt x="50" y="1681"/>
                  </a:lnTo>
                  <a:lnTo>
                    <a:pt x="1" y="1876"/>
                  </a:lnTo>
                  <a:lnTo>
                    <a:pt x="1" y="1876"/>
                  </a:lnTo>
                  <a:lnTo>
                    <a:pt x="220" y="1852"/>
                  </a:lnTo>
                  <a:lnTo>
                    <a:pt x="731" y="1706"/>
                  </a:lnTo>
                  <a:lnTo>
                    <a:pt x="999" y="1633"/>
                  </a:lnTo>
                  <a:lnTo>
                    <a:pt x="1267" y="1535"/>
                  </a:lnTo>
                  <a:lnTo>
                    <a:pt x="1511" y="1413"/>
                  </a:lnTo>
                  <a:lnTo>
                    <a:pt x="1657" y="1316"/>
                  </a:lnTo>
                  <a:lnTo>
                    <a:pt x="1657" y="1316"/>
                  </a:lnTo>
                  <a:lnTo>
                    <a:pt x="1754" y="1194"/>
                  </a:lnTo>
                  <a:lnTo>
                    <a:pt x="1827" y="1048"/>
                  </a:lnTo>
                  <a:lnTo>
                    <a:pt x="1876" y="926"/>
                  </a:lnTo>
                  <a:lnTo>
                    <a:pt x="1876" y="780"/>
                  </a:lnTo>
                  <a:lnTo>
                    <a:pt x="1876" y="634"/>
                  </a:lnTo>
                  <a:lnTo>
                    <a:pt x="1827" y="488"/>
                  </a:lnTo>
                  <a:lnTo>
                    <a:pt x="1754" y="366"/>
                  </a:lnTo>
                  <a:lnTo>
                    <a:pt x="1657" y="244"/>
                  </a:lnTo>
                  <a:lnTo>
                    <a:pt x="1657" y="244"/>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46;p18"/>
            <p:cNvSpPr/>
            <p:nvPr/>
          </p:nvSpPr>
          <p:spPr>
            <a:xfrm>
              <a:off x="579300" y="4638450"/>
              <a:ext cx="46900" cy="46900"/>
            </a:xfrm>
            <a:custGeom>
              <a:avLst/>
              <a:gdLst/>
              <a:ahLst/>
              <a:cxnLst/>
              <a:rect l="l" t="t" r="r" b="b"/>
              <a:pathLst>
                <a:path w="1876" h="1876" fill="none" extrusionOk="0">
                  <a:moveTo>
                    <a:pt x="1632" y="219"/>
                  </a:moveTo>
                  <a:lnTo>
                    <a:pt x="1632" y="219"/>
                  </a:lnTo>
                  <a:lnTo>
                    <a:pt x="1510" y="122"/>
                  </a:lnTo>
                  <a:lnTo>
                    <a:pt x="1388" y="49"/>
                  </a:lnTo>
                  <a:lnTo>
                    <a:pt x="1242" y="0"/>
                  </a:lnTo>
                  <a:lnTo>
                    <a:pt x="1096" y="0"/>
                  </a:lnTo>
                  <a:lnTo>
                    <a:pt x="950" y="0"/>
                  </a:lnTo>
                  <a:lnTo>
                    <a:pt x="828" y="49"/>
                  </a:lnTo>
                  <a:lnTo>
                    <a:pt x="682" y="122"/>
                  </a:lnTo>
                  <a:lnTo>
                    <a:pt x="560" y="219"/>
                  </a:lnTo>
                  <a:lnTo>
                    <a:pt x="560" y="219"/>
                  </a:lnTo>
                  <a:lnTo>
                    <a:pt x="463" y="366"/>
                  </a:lnTo>
                  <a:lnTo>
                    <a:pt x="341" y="609"/>
                  </a:lnTo>
                  <a:lnTo>
                    <a:pt x="244" y="877"/>
                  </a:lnTo>
                  <a:lnTo>
                    <a:pt x="171" y="1145"/>
                  </a:lnTo>
                  <a:lnTo>
                    <a:pt x="25" y="1656"/>
                  </a:lnTo>
                  <a:lnTo>
                    <a:pt x="0" y="1876"/>
                  </a:lnTo>
                  <a:lnTo>
                    <a:pt x="0" y="1876"/>
                  </a:lnTo>
                  <a:lnTo>
                    <a:pt x="195" y="1827"/>
                  </a:lnTo>
                  <a:lnTo>
                    <a:pt x="707" y="1705"/>
                  </a:lnTo>
                  <a:lnTo>
                    <a:pt x="999" y="1608"/>
                  </a:lnTo>
                  <a:lnTo>
                    <a:pt x="1267" y="1510"/>
                  </a:lnTo>
                  <a:lnTo>
                    <a:pt x="1486" y="1413"/>
                  </a:lnTo>
                  <a:lnTo>
                    <a:pt x="1632" y="1291"/>
                  </a:lnTo>
                  <a:lnTo>
                    <a:pt x="1632" y="1291"/>
                  </a:lnTo>
                  <a:lnTo>
                    <a:pt x="1729" y="1169"/>
                  </a:lnTo>
                  <a:lnTo>
                    <a:pt x="1802" y="1048"/>
                  </a:lnTo>
                  <a:lnTo>
                    <a:pt x="1851" y="901"/>
                  </a:lnTo>
                  <a:lnTo>
                    <a:pt x="1876" y="755"/>
                  </a:lnTo>
                  <a:lnTo>
                    <a:pt x="1851" y="609"/>
                  </a:lnTo>
                  <a:lnTo>
                    <a:pt x="1802" y="463"/>
                  </a:lnTo>
                  <a:lnTo>
                    <a:pt x="1729" y="341"/>
                  </a:lnTo>
                  <a:lnTo>
                    <a:pt x="1632" y="219"/>
                  </a:lnTo>
                  <a:lnTo>
                    <a:pt x="1632" y="219"/>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 name="TextBox 21">
            <a:extLst>
              <a:ext uri="{FF2B5EF4-FFF2-40B4-BE49-F238E27FC236}">
                <a16:creationId xmlns:a16="http://schemas.microsoft.com/office/drawing/2014/main" id="{BD35C6FA-E5AB-42FC-8242-E2E9849C4386}"/>
              </a:ext>
            </a:extLst>
          </p:cNvPr>
          <p:cNvSpPr txBox="1"/>
          <p:nvPr/>
        </p:nvSpPr>
        <p:spPr>
          <a:xfrm>
            <a:off x="2411760" y="579847"/>
            <a:ext cx="4586288" cy="369332"/>
          </a:xfrm>
          <a:prstGeom prst="rect">
            <a:avLst/>
          </a:prstGeom>
          <a:noFill/>
        </p:spPr>
        <p:txBody>
          <a:bodyPr wrap="square">
            <a:spAutoFit/>
          </a:bodyPr>
          <a:lstStyle/>
          <a:p>
            <a:pPr algn="ctr"/>
            <a:r>
              <a:rPr lang="en-IN" b="1" i="0" dirty="0">
                <a:solidFill>
                  <a:srgbClr val="00B050"/>
                </a:solidFill>
                <a:effectLst/>
                <a:latin typeface="Helvetica Neue"/>
              </a:rPr>
              <a:t>CUSTOMER INFORMATION</a:t>
            </a:r>
          </a:p>
        </p:txBody>
      </p:sp>
      <p:pic>
        <p:nvPicPr>
          <p:cNvPr id="2052" name="Picture 4">
            <a:extLst>
              <a:ext uri="{FF2B5EF4-FFF2-40B4-BE49-F238E27FC236}">
                <a16:creationId xmlns:a16="http://schemas.microsoft.com/office/drawing/2014/main" id="{9C25B47A-E3A5-49DA-91CB-242D52B6C4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4878" y="991297"/>
            <a:ext cx="5812057" cy="1766588"/>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620C884D-B730-40AB-B87C-1F2F728E8E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95156" y="2853531"/>
            <a:ext cx="5157435" cy="184735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oogle Shape;139;p18"/>
          <p:cNvGrpSpPr/>
          <p:nvPr/>
        </p:nvGrpSpPr>
        <p:grpSpPr>
          <a:xfrm>
            <a:off x="6948264" y="1665374"/>
            <a:ext cx="1847361" cy="1847352"/>
            <a:chOff x="6643075" y="3664250"/>
            <a:chExt cx="407950" cy="407975"/>
          </a:xfrm>
        </p:grpSpPr>
        <p:sp>
          <p:nvSpPr>
            <p:cNvPr id="4" name="Google Shape;140;p18"/>
            <p:cNvSpPr/>
            <p:nvPr/>
          </p:nvSpPr>
          <p:spPr>
            <a:xfrm>
              <a:off x="6794075" y="3815250"/>
              <a:ext cx="211300" cy="211300"/>
            </a:xfrm>
            <a:custGeom>
              <a:avLst/>
              <a:gdLst/>
              <a:ahLst/>
              <a:cxnLst/>
              <a:rect l="l" t="t" r="r" b="b"/>
              <a:pathLst>
                <a:path w="8452" h="8452" fill="none" extrusionOk="0">
                  <a:moveTo>
                    <a:pt x="0" y="8135"/>
                  </a:moveTo>
                  <a:lnTo>
                    <a:pt x="0" y="8135"/>
                  </a:lnTo>
                  <a:lnTo>
                    <a:pt x="438" y="8257"/>
                  </a:lnTo>
                  <a:lnTo>
                    <a:pt x="852" y="8354"/>
                  </a:lnTo>
                  <a:lnTo>
                    <a:pt x="1291" y="8403"/>
                  </a:lnTo>
                  <a:lnTo>
                    <a:pt x="1729" y="8452"/>
                  </a:lnTo>
                  <a:lnTo>
                    <a:pt x="2168" y="8452"/>
                  </a:lnTo>
                  <a:lnTo>
                    <a:pt x="2606" y="8427"/>
                  </a:lnTo>
                  <a:lnTo>
                    <a:pt x="3020" y="8378"/>
                  </a:lnTo>
                  <a:lnTo>
                    <a:pt x="3458" y="8281"/>
                  </a:lnTo>
                  <a:lnTo>
                    <a:pt x="3872" y="8184"/>
                  </a:lnTo>
                  <a:lnTo>
                    <a:pt x="4311" y="8037"/>
                  </a:lnTo>
                  <a:lnTo>
                    <a:pt x="4701" y="7867"/>
                  </a:lnTo>
                  <a:lnTo>
                    <a:pt x="5115" y="7672"/>
                  </a:lnTo>
                  <a:lnTo>
                    <a:pt x="5504" y="7429"/>
                  </a:lnTo>
                  <a:lnTo>
                    <a:pt x="5870" y="7185"/>
                  </a:lnTo>
                  <a:lnTo>
                    <a:pt x="6235" y="6893"/>
                  </a:lnTo>
                  <a:lnTo>
                    <a:pt x="6576" y="6576"/>
                  </a:lnTo>
                  <a:lnTo>
                    <a:pt x="6576" y="6576"/>
                  </a:lnTo>
                  <a:lnTo>
                    <a:pt x="6892" y="6235"/>
                  </a:lnTo>
                  <a:lnTo>
                    <a:pt x="7185" y="5870"/>
                  </a:lnTo>
                  <a:lnTo>
                    <a:pt x="7428" y="5505"/>
                  </a:lnTo>
                  <a:lnTo>
                    <a:pt x="7672" y="5115"/>
                  </a:lnTo>
                  <a:lnTo>
                    <a:pt x="7867" y="4701"/>
                  </a:lnTo>
                  <a:lnTo>
                    <a:pt x="8037" y="4311"/>
                  </a:lnTo>
                  <a:lnTo>
                    <a:pt x="8183" y="3873"/>
                  </a:lnTo>
                  <a:lnTo>
                    <a:pt x="8281" y="3459"/>
                  </a:lnTo>
                  <a:lnTo>
                    <a:pt x="8378" y="3020"/>
                  </a:lnTo>
                  <a:lnTo>
                    <a:pt x="8427" y="2606"/>
                  </a:lnTo>
                  <a:lnTo>
                    <a:pt x="8451" y="2168"/>
                  </a:lnTo>
                  <a:lnTo>
                    <a:pt x="8451" y="1730"/>
                  </a:lnTo>
                  <a:lnTo>
                    <a:pt x="8402" y="1291"/>
                  </a:lnTo>
                  <a:lnTo>
                    <a:pt x="8354" y="853"/>
                  </a:lnTo>
                  <a:lnTo>
                    <a:pt x="8256" y="439"/>
                  </a:lnTo>
                  <a:lnTo>
                    <a:pt x="8135" y="0"/>
                  </a:lnTo>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41;p18"/>
            <p:cNvSpPr/>
            <p:nvPr/>
          </p:nvSpPr>
          <p:spPr>
            <a:xfrm>
              <a:off x="6643075" y="3664250"/>
              <a:ext cx="407950" cy="407975"/>
            </a:xfrm>
            <a:custGeom>
              <a:avLst/>
              <a:gdLst/>
              <a:ahLst/>
              <a:cxnLst/>
              <a:rect l="l" t="t" r="r" b="b"/>
              <a:pathLst>
                <a:path w="16318" h="16319" fill="none" extrusionOk="0">
                  <a:moveTo>
                    <a:pt x="16074" y="244"/>
                  </a:moveTo>
                  <a:lnTo>
                    <a:pt x="16074" y="244"/>
                  </a:lnTo>
                  <a:lnTo>
                    <a:pt x="15928" y="122"/>
                  </a:lnTo>
                  <a:lnTo>
                    <a:pt x="15758" y="49"/>
                  </a:lnTo>
                  <a:lnTo>
                    <a:pt x="15538" y="0"/>
                  </a:lnTo>
                  <a:lnTo>
                    <a:pt x="15319" y="0"/>
                  </a:lnTo>
                  <a:lnTo>
                    <a:pt x="15051" y="25"/>
                  </a:lnTo>
                  <a:lnTo>
                    <a:pt x="14759" y="73"/>
                  </a:lnTo>
                  <a:lnTo>
                    <a:pt x="14442" y="171"/>
                  </a:lnTo>
                  <a:lnTo>
                    <a:pt x="14102" y="293"/>
                  </a:lnTo>
                  <a:lnTo>
                    <a:pt x="13736" y="439"/>
                  </a:lnTo>
                  <a:lnTo>
                    <a:pt x="13347" y="609"/>
                  </a:lnTo>
                  <a:lnTo>
                    <a:pt x="12957" y="828"/>
                  </a:lnTo>
                  <a:lnTo>
                    <a:pt x="12543" y="1048"/>
                  </a:lnTo>
                  <a:lnTo>
                    <a:pt x="11666" y="1608"/>
                  </a:lnTo>
                  <a:lnTo>
                    <a:pt x="10716" y="2265"/>
                  </a:lnTo>
                  <a:lnTo>
                    <a:pt x="10716" y="2265"/>
                  </a:lnTo>
                  <a:lnTo>
                    <a:pt x="10278" y="2095"/>
                  </a:lnTo>
                  <a:lnTo>
                    <a:pt x="9815" y="1949"/>
                  </a:lnTo>
                  <a:lnTo>
                    <a:pt x="9352" y="1851"/>
                  </a:lnTo>
                  <a:lnTo>
                    <a:pt x="8890" y="1778"/>
                  </a:lnTo>
                  <a:lnTo>
                    <a:pt x="8427" y="1730"/>
                  </a:lnTo>
                  <a:lnTo>
                    <a:pt x="7940" y="1730"/>
                  </a:lnTo>
                  <a:lnTo>
                    <a:pt x="7477" y="1778"/>
                  </a:lnTo>
                  <a:lnTo>
                    <a:pt x="7014" y="1827"/>
                  </a:lnTo>
                  <a:lnTo>
                    <a:pt x="6551" y="1924"/>
                  </a:lnTo>
                  <a:lnTo>
                    <a:pt x="6089" y="2070"/>
                  </a:lnTo>
                  <a:lnTo>
                    <a:pt x="5650" y="2241"/>
                  </a:lnTo>
                  <a:lnTo>
                    <a:pt x="5212" y="2436"/>
                  </a:lnTo>
                  <a:lnTo>
                    <a:pt x="4774" y="2679"/>
                  </a:lnTo>
                  <a:lnTo>
                    <a:pt x="4384" y="2972"/>
                  </a:lnTo>
                  <a:lnTo>
                    <a:pt x="3994" y="3264"/>
                  </a:lnTo>
                  <a:lnTo>
                    <a:pt x="3605" y="3605"/>
                  </a:lnTo>
                  <a:lnTo>
                    <a:pt x="3605" y="3605"/>
                  </a:lnTo>
                  <a:lnTo>
                    <a:pt x="3264" y="3995"/>
                  </a:lnTo>
                  <a:lnTo>
                    <a:pt x="2971" y="4384"/>
                  </a:lnTo>
                  <a:lnTo>
                    <a:pt x="2679" y="4774"/>
                  </a:lnTo>
                  <a:lnTo>
                    <a:pt x="2436" y="5212"/>
                  </a:lnTo>
                  <a:lnTo>
                    <a:pt x="2241" y="5651"/>
                  </a:lnTo>
                  <a:lnTo>
                    <a:pt x="2070" y="6089"/>
                  </a:lnTo>
                  <a:lnTo>
                    <a:pt x="1924" y="6552"/>
                  </a:lnTo>
                  <a:lnTo>
                    <a:pt x="1827" y="7015"/>
                  </a:lnTo>
                  <a:lnTo>
                    <a:pt x="1778" y="7477"/>
                  </a:lnTo>
                  <a:lnTo>
                    <a:pt x="1729" y="7940"/>
                  </a:lnTo>
                  <a:lnTo>
                    <a:pt x="1729" y="8427"/>
                  </a:lnTo>
                  <a:lnTo>
                    <a:pt x="1778" y="8890"/>
                  </a:lnTo>
                  <a:lnTo>
                    <a:pt x="1851" y="9353"/>
                  </a:lnTo>
                  <a:lnTo>
                    <a:pt x="1948" y="9815"/>
                  </a:lnTo>
                  <a:lnTo>
                    <a:pt x="2095" y="10278"/>
                  </a:lnTo>
                  <a:lnTo>
                    <a:pt x="2265" y="10716"/>
                  </a:lnTo>
                  <a:lnTo>
                    <a:pt x="2265" y="10716"/>
                  </a:lnTo>
                  <a:lnTo>
                    <a:pt x="1607" y="11666"/>
                  </a:lnTo>
                  <a:lnTo>
                    <a:pt x="1047" y="12543"/>
                  </a:lnTo>
                  <a:lnTo>
                    <a:pt x="828" y="12957"/>
                  </a:lnTo>
                  <a:lnTo>
                    <a:pt x="609" y="13347"/>
                  </a:lnTo>
                  <a:lnTo>
                    <a:pt x="438" y="13737"/>
                  </a:lnTo>
                  <a:lnTo>
                    <a:pt x="292" y="14102"/>
                  </a:lnTo>
                  <a:lnTo>
                    <a:pt x="170" y="14443"/>
                  </a:lnTo>
                  <a:lnTo>
                    <a:pt x="73" y="14759"/>
                  </a:lnTo>
                  <a:lnTo>
                    <a:pt x="24" y="15052"/>
                  </a:lnTo>
                  <a:lnTo>
                    <a:pt x="0" y="15320"/>
                  </a:lnTo>
                  <a:lnTo>
                    <a:pt x="0" y="15539"/>
                  </a:lnTo>
                  <a:lnTo>
                    <a:pt x="49" y="15758"/>
                  </a:lnTo>
                  <a:lnTo>
                    <a:pt x="122" y="15928"/>
                  </a:lnTo>
                  <a:lnTo>
                    <a:pt x="244" y="16075"/>
                  </a:lnTo>
                  <a:lnTo>
                    <a:pt x="244" y="16075"/>
                  </a:lnTo>
                  <a:lnTo>
                    <a:pt x="341" y="16172"/>
                  </a:lnTo>
                  <a:lnTo>
                    <a:pt x="487" y="16245"/>
                  </a:lnTo>
                  <a:lnTo>
                    <a:pt x="633" y="16294"/>
                  </a:lnTo>
                  <a:lnTo>
                    <a:pt x="804" y="16318"/>
                  </a:lnTo>
                  <a:lnTo>
                    <a:pt x="974" y="16318"/>
                  </a:lnTo>
                  <a:lnTo>
                    <a:pt x="1169" y="16318"/>
                  </a:lnTo>
                  <a:lnTo>
                    <a:pt x="1388" y="16269"/>
                  </a:lnTo>
                  <a:lnTo>
                    <a:pt x="1632" y="16221"/>
                  </a:lnTo>
                  <a:lnTo>
                    <a:pt x="2143" y="16075"/>
                  </a:lnTo>
                  <a:lnTo>
                    <a:pt x="2703" y="15831"/>
                  </a:lnTo>
                  <a:lnTo>
                    <a:pt x="3312" y="15539"/>
                  </a:lnTo>
                  <a:lnTo>
                    <a:pt x="3946" y="15149"/>
                  </a:lnTo>
                  <a:lnTo>
                    <a:pt x="4652" y="14711"/>
                  </a:lnTo>
                  <a:lnTo>
                    <a:pt x="5358" y="14224"/>
                  </a:lnTo>
                  <a:lnTo>
                    <a:pt x="6113" y="13663"/>
                  </a:lnTo>
                  <a:lnTo>
                    <a:pt x="6892" y="13055"/>
                  </a:lnTo>
                  <a:lnTo>
                    <a:pt x="7696" y="12397"/>
                  </a:lnTo>
                  <a:lnTo>
                    <a:pt x="8500" y="11691"/>
                  </a:lnTo>
                  <a:lnTo>
                    <a:pt x="9304" y="10936"/>
                  </a:lnTo>
                  <a:lnTo>
                    <a:pt x="10132" y="10132"/>
                  </a:lnTo>
                  <a:lnTo>
                    <a:pt x="10132" y="10132"/>
                  </a:lnTo>
                  <a:lnTo>
                    <a:pt x="10935" y="9304"/>
                  </a:lnTo>
                  <a:lnTo>
                    <a:pt x="11690" y="8500"/>
                  </a:lnTo>
                  <a:lnTo>
                    <a:pt x="12397" y="7696"/>
                  </a:lnTo>
                  <a:lnTo>
                    <a:pt x="13054" y="6893"/>
                  </a:lnTo>
                  <a:lnTo>
                    <a:pt x="13663" y="6113"/>
                  </a:lnTo>
                  <a:lnTo>
                    <a:pt x="14223" y="5358"/>
                  </a:lnTo>
                  <a:lnTo>
                    <a:pt x="14710" y="4652"/>
                  </a:lnTo>
                  <a:lnTo>
                    <a:pt x="15149" y="3946"/>
                  </a:lnTo>
                  <a:lnTo>
                    <a:pt x="15538" y="3313"/>
                  </a:lnTo>
                  <a:lnTo>
                    <a:pt x="15831" y="2704"/>
                  </a:lnTo>
                  <a:lnTo>
                    <a:pt x="16074" y="2144"/>
                  </a:lnTo>
                  <a:lnTo>
                    <a:pt x="16220" y="1632"/>
                  </a:lnTo>
                  <a:lnTo>
                    <a:pt x="16269" y="1389"/>
                  </a:lnTo>
                  <a:lnTo>
                    <a:pt x="16318" y="1169"/>
                  </a:lnTo>
                  <a:lnTo>
                    <a:pt x="16318" y="975"/>
                  </a:lnTo>
                  <a:lnTo>
                    <a:pt x="16318" y="804"/>
                  </a:lnTo>
                  <a:lnTo>
                    <a:pt x="16293" y="634"/>
                  </a:lnTo>
                  <a:lnTo>
                    <a:pt x="16245" y="487"/>
                  </a:lnTo>
                  <a:lnTo>
                    <a:pt x="16172" y="341"/>
                  </a:lnTo>
                  <a:lnTo>
                    <a:pt x="16074" y="244"/>
                  </a:lnTo>
                  <a:lnTo>
                    <a:pt x="16074" y="244"/>
                  </a:lnTo>
                  <a:close/>
                  <a:moveTo>
                    <a:pt x="1827" y="13810"/>
                  </a:moveTo>
                  <a:lnTo>
                    <a:pt x="1827" y="13810"/>
                  </a:lnTo>
                  <a:lnTo>
                    <a:pt x="1754" y="13737"/>
                  </a:lnTo>
                  <a:lnTo>
                    <a:pt x="1729" y="13639"/>
                  </a:lnTo>
                  <a:lnTo>
                    <a:pt x="1681" y="13542"/>
                  </a:lnTo>
                  <a:lnTo>
                    <a:pt x="1681" y="13444"/>
                  </a:lnTo>
                  <a:lnTo>
                    <a:pt x="1681" y="13176"/>
                  </a:lnTo>
                  <a:lnTo>
                    <a:pt x="1754" y="12884"/>
                  </a:lnTo>
                  <a:lnTo>
                    <a:pt x="1875" y="12519"/>
                  </a:lnTo>
                  <a:lnTo>
                    <a:pt x="2046" y="12153"/>
                  </a:lnTo>
                  <a:lnTo>
                    <a:pt x="2265" y="11715"/>
                  </a:lnTo>
                  <a:lnTo>
                    <a:pt x="2533" y="11277"/>
                  </a:lnTo>
                  <a:lnTo>
                    <a:pt x="2533" y="11277"/>
                  </a:lnTo>
                  <a:lnTo>
                    <a:pt x="2752" y="11642"/>
                  </a:lnTo>
                  <a:lnTo>
                    <a:pt x="3020" y="12007"/>
                  </a:lnTo>
                  <a:lnTo>
                    <a:pt x="3288" y="12373"/>
                  </a:lnTo>
                  <a:lnTo>
                    <a:pt x="3605" y="12714"/>
                  </a:lnTo>
                  <a:lnTo>
                    <a:pt x="3605" y="12714"/>
                  </a:lnTo>
                  <a:lnTo>
                    <a:pt x="3897" y="12957"/>
                  </a:lnTo>
                  <a:lnTo>
                    <a:pt x="4165" y="13201"/>
                  </a:lnTo>
                  <a:lnTo>
                    <a:pt x="4165" y="13201"/>
                  </a:lnTo>
                  <a:lnTo>
                    <a:pt x="3751" y="13444"/>
                  </a:lnTo>
                  <a:lnTo>
                    <a:pt x="3361" y="13639"/>
                  </a:lnTo>
                  <a:lnTo>
                    <a:pt x="3020" y="13785"/>
                  </a:lnTo>
                  <a:lnTo>
                    <a:pt x="2679" y="13883"/>
                  </a:lnTo>
                  <a:lnTo>
                    <a:pt x="2411" y="13956"/>
                  </a:lnTo>
                  <a:lnTo>
                    <a:pt x="2168" y="13956"/>
                  </a:lnTo>
                  <a:lnTo>
                    <a:pt x="2070" y="13931"/>
                  </a:lnTo>
                  <a:lnTo>
                    <a:pt x="1973" y="13907"/>
                  </a:lnTo>
                  <a:lnTo>
                    <a:pt x="1900" y="13858"/>
                  </a:lnTo>
                  <a:lnTo>
                    <a:pt x="1827" y="13810"/>
                  </a:lnTo>
                  <a:lnTo>
                    <a:pt x="1827" y="13810"/>
                  </a:lnTo>
                  <a:close/>
                  <a:moveTo>
                    <a:pt x="8159" y="4482"/>
                  </a:moveTo>
                  <a:lnTo>
                    <a:pt x="8159" y="4482"/>
                  </a:lnTo>
                  <a:lnTo>
                    <a:pt x="8037" y="4482"/>
                  </a:lnTo>
                  <a:lnTo>
                    <a:pt x="7940" y="4433"/>
                  </a:lnTo>
                  <a:lnTo>
                    <a:pt x="7842" y="4384"/>
                  </a:lnTo>
                  <a:lnTo>
                    <a:pt x="7745" y="4311"/>
                  </a:lnTo>
                  <a:lnTo>
                    <a:pt x="7672" y="4238"/>
                  </a:lnTo>
                  <a:lnTo>
                    <a:pt x="7623" y="4141"/>
                  </a:lnTo>
                  <a:lnTo>
                    <a:pt x="7574" y="4019"/>
                  </a:lnTo>
                  <a:lnTo>
                    <a:pt x="7574" y="3897"/>
                  </a:lnTo>
                  <a:lnTo>
                    <a:pt x="7574" y="3897"/>
                  </a:lnTo>
                  <a:lnTo>
                    <a:pt x="7574" y="3775"/>
                  </a:lnTo>
                  <a:lnTo>
                    <a:pt x="7623" y="3678"/>
                  </a:lnTo>
                  <a:lnTo>
                    <a:pt x="7672" y="3580"/>
                  </a:lnTo>
                  <a:lnTo>
                    <a:pt x="7745" y="3483"/>
                  </a:lnTo>
                  <a:lnTo>
                    <a:pt x="7842" y="3410"/>
                  </a:lnTo>
                  <a:lnTo>
                    <a:pt x="7940" y="3361"/>
                  </a:lnTo>
                  <a:lnTo>
                    <a:pt x="8037" y="3337"/>
                  </a:lnTo>
                  <a:lnTo>
                    <a:pt x="8159" y="3313"/>
                  </a:lnTo>
                  <a:lnTo>
                    <a:pt x="8159" y="3313"/>
                  </a:lnTo>
                  <a:lnTo>
                    <a:pt x="8281" y="3337"/>
                  </a:lnTo>
                  <a:lnTo>
                    <a:pt x="8378" y="3361"/>
                  </a:lnTo>
                  <a:lnTo>
                    <a:pt x="8476" y="3410"/>
                  </a:lnTo>
                  <a:lnTo>
                    <a:pt x="8573" y="3483"/>
                  </a:lnTo>
                  <a:lnTo>
                    <a:pt x="8646" y="3580"/>
                  </a:lnTo>
                  <a:lnTo>
                    <a:pt x="8695" y="3678"/>
                  </a:lnTo>
                  <a:lnTo>
                    <a:pt x="8743" y="3775"/>
                  </a:lnTo>
                  <a:lnTo>
                    <a:pt x="8743" y="3897"/>
                  </a:lnTo>
                  <a:lnTo>
                    <a:pt x="8743" y="3897"/>
                  </a:lnTo>
                  <a:lnTo>
                    <a:pt x="8743" y="4019"/>
                  </a:lnTo>
                  <a:lnTo>
                    <a:pt x="8695" y="4141"/>
                  </a:lnTo>
                  <a:lnTo>
                    <a:pt x="8646" y="4238"/>
                  </a:lnTo>
                  <a:lnTo>
                    <a:pt x="8573" y="4311"/>
                  </a:lnTo>
                  <a:lnTo>
                    <a:pt x="8476" y="4384"/>
                  </a:lnTo>
                  <a:lnTo>
                    <a:pt x="8378" y="4433"/>
                  </a:lnTo>
                  <a:lnTo>
                    <a:pt x="8281" y="4482"/>
                  </a:lnTo>
                  <a:lnTo>
                    <a:pt x="8159" y="4482"/>
                  </a:lnTo>
                  <a:lnTo>
                    <a:pt x="8159" y="4482"/>
                  </a:lnTo>
                  <a:close/>
                  <a:moveTo>
                    <a:pt x="9133" y="5943"/>
                  </a:moveTo>
                  <a:lnTo>
                    <a:pt x="9133" y="5943"/>
                  </a:lnTo>
                  <a:lnTo>
                    <a:pt x="9036" y="5943"/>
                  </a:lnTo>
                  <a:lnTo>
                    <a:pt x="8963" y="5919"/>
                  </a:lnTo>
                  <a:lnTo>
                    <a:pt x="8841" y="5846"/>
                  </a:lnTo>
                  <a:lnTo>
                    <a:pt x="8768" y="5724"/>
                  </a:lnTo>
                  <a:lnTo>
                    <a:pt x="8743" y="5651"/>
                  </a:lnTo>
                  <a:lnTo>
                    <a:pt x="8743" y="5553"/>
                  </a:lnTo>
                  <a:lnTo>
                    <a:pt x="8743" y="5553"/>
                  </a:lnTo>
                  <a:lnTo>
                    <a:pt x="8743" y="5480"/>
                  </a:lnTo>
                  <a:lnTo>
                    <a:pt x="8768" y="5407"/>
                  </a:lnTo>
                  <a:lnTo>
                    <a:pt x="8841" y="5285"/>
                  </a:lnTo>
                  <a:lnTo>
                    <a:pt x="8963" y="5212"/>
                  </a:lnTo>
                  <a:lnTo>
                    <a:pt x="9036" y="5188"/>
                  </a:lnTo>
                  <a:lnTo>
                    <a:pt x="9133" y="5164"/>
                  </a:lnTo>
                  <a:lnTo>
                    <a:pt x="9133" y="5164"/>
                  </a:lnTo>
                  <a:lnTo>
                    <a:pt x="9206" y="5188"/>
                  </a:lnTo>
                  <a:lnTo>
                    <a:pt x="9279" y="5212"/>
                  </a:lnTo>
                  <a:lnTo>
                    <a:pt x="9401" y="5285"/>
                  </a:lnTo>
                  <a:lnTo>
                    <a:pt x="9474" y="5407"/>
                  </a:lnTo>
                  <a:lnTo>
                    <a:pt x="9498" y="5480"/>
                  </a:lnTo>
                  <a:lnTo>
                    <a:pt x="9523" y="5553"/>
                  </a:lnTo>
                  <a:lnTo>
                    <a:pt x="9523" y="5553"/>
                  </a:lnTo>
                  <a:lnTo>
                    <a:pt x="9498" y="5651"/>
                  </a:lnTo>
                  <a:lnTo>
                    <a:pt x="9474" y="5724"/>
                  </a:lnTo>
                  <a:lnTo>
                    <a:pt x="9401" y="5846"/>
                  </a:lnTo>
                  <a:lnTo>
                    <a:pt x="9279" y="5919"/>
                  </a:lnTo>
                  <a:lnTo>
                    <a:pt x="9206" y="5943"/>
                  </a:lnTo>
                  <a:lnTo>
                    <a:pt x="9133" y="5943"/>
                  </a:lnTo>
                  <a:lnTo>
                    <a:pt x="9133" y="5943"/>
                  </a:lnTo>
                  <a:close/>
                  <a:moveTo>
                    <a:pt x="9986" y="4409"/>
                  </a:moveTo>
                  <a:lnTo>
                    <a:pt x="9986" y="4409"/>
                  </a:lnTo>
                  <a:lnTo>
                    <a:pt x="9888" y="4409"/>
                  </a:lnTo>
                  <a:lnTo>
                    <a:pt x="9815" y="4384"/>
                  </a:lnTo>
                  <a:lnTo>
                    <a:pt x="9693" y="4287"/>
                  </a:lnTo>
                  <a:lnTo>
                    <a:pt x="9620" y="4165"/>
                  </a:lnTo>
                  <a:lnTo>
                    <a:pt x="9596" y="4092"/>
                  </a:lnTo>
                  <a:lnTo>
                    <a:pt x="9596" y="4019"/>
                  </a:lnTo>
                  <a:lnTo>
                    <a:pt x="9596" y="4019"/>
                  </a:lnTo>
                  <a:lnTo>
                    <a:pt x="9596" y="3946"/>
                  </a:lnTo>
                  <a:lnTo>
                    <a:pt x="9620" y="3873"/>
                  </a:lnTo>
                  <a:lnTo>
                    <a:pt x="9693" y="3751"/>
                  </a:lnTo>
                  <a:lnTo>
                    <a:pt x="9815" y="3654"/>
                  </a:lnTo>
                  <a:lnTo>
                    <a:pt x="9888" y="3629"/>
                  </a:lnTo>
                  <a:lnTo>
                    <a:pt x="9986" y="3629"/>
                  </a:lnTo>
                  <a:lnTo>
                    <a:pt x="9986" y="3629"/>
                  </a:lnTo>
                  <a:lnTo>
                    <a:pt x="10059" y="3629"/>
                  </a:lnTo>
                  <a:lnTo>
                    <a:pt x="10132" y="3654"/>
                  </a:lnTo>
                  <a:lnTo>
                    <a:pt x="10253" y="3751"/>
                  </a:lnTo>
                  <a:lnTo>
                    <a:pt x="10327" y="3873"/>
                  </a:lnTo>
                  <a:lnTo>
                    <a:pt x="10351" y="3946"/>
                  </a:lnTo>
                  <a:lnTo>
                    <a:pt x="10375" y="4019"/>
                  </a:lnTo>
                  <a:lnTo>
                    <a:pt x="10375" y="4019"/>
                  </a:lnTo>
                  <a:lnTo>
                    <a:pt x="10351" y="4092"/>
                  </a:lnTo>
                  <a:lnTo>
                    <a:pt x="10327" y="4165"/>
                  </a:lnTo>
                  <a:lnTo>
                    <a:pt x="10253" y="4287"/>
                  </a:lnTo>
                  <a:lnTo>
                    <a:pt x="10132" y="4384"/>
                  </a:lnTo>
                  <a:lnTo>
                    <a:pt x="10059" y="4409"/>
                  </a:lnTo>
                  <a:lnTo>
                    <a:pt x="9986" y="4409"/>
                  </a:lnTo>
                  <a:lnTo>
                    <a:pt x="9986" y="4409"/>
                  </a:lnTo>
                  <a:close/>
                  <a:moveTo>
                    <a:pt x="13200" y="4165"/>
                  </a:moveTo>
                  <a:lnTo>
                    <a:pt x="13200" y="4165"/>
                  </a:lnTo>
                  <a:lnTo>
                    <a:pt x="12957" y="3897"/>
                  </a:lnTo>
                  <a:lnTo>
                    <a:pt x="12713" y="3605"/>
                  </a:lnTo>
                  <a:lnTo>
                    <a:pt x="12713" y="3605"/>
                  </a:lnTo>
                  <a:lnTo>
                    <a:pt x="12372" y="3288"/>
                  </a:lnTo>
                  <a:lnTo>
                    <a:pt x="12007" y="3020"/>
                  </a:lnTo>
                  <a:lnTo>
                    <a:pt x="11642" y="2752"/>
                  </a:lnTo>
                  <a:lnTo>
                    <a:pt x="11276" y="2533"/>
                  </a:lnTo>
                  <a:lnTo>
                    <a:pt x="11276" y="2533"/>
                  </a:lnTo>
                  <a:lnTo>
                    <a:pt x="11715" y="2265"/>
                  </a:lnTo>
                  <a:lnTo>
                    <a:pt x="12153" y="2046"/>
                  </a:lnTo>
                  <a:lnTo>
                    <a:pt x="12518" y="1876"/>
                  </a:lnTo>
                  <a:lnTo>
                    <a:pt x="12884" y="1754"/>
                  </a:lnTo>
                  <a:lnTo>
                    <a:pt x="13176" y="1681"/>
                  </a:lnTo>
                  <a:lnTo>
                    <a:pt x="13444" y="1681"/>
                  </a:lnTo>
                  <a:lnTo>
                    <a:pt x="13541" y="1681"/>
                  </a:lnTo>
                  <a:lnTo>
                    <a:pt x="13639" y="1730"/>
                  </a:lnTo>
                  <a:lnTo>
                    <a:pt x="13736" y="1754"/>
                  </a:lnTo>
                  <a:lnTo>
                    <a:pt x="13809" y="1827"/>
                  </a:lnTo>
                  <a:lnTo>
                    <a:pt x="13809" y="1827"/>
                  </a:lnTo>
                  <a:lnTo>
                    <a:pt x="13858" y="1900"/>
                  </a:lnTo>
                  <a:lnTo>
                    <a:pt x="13907" y="1973"/>
                  </a:lnTo>
                  <a:lnTo>
                    <a:pt x="13931" y="2070"/>
                  </a:lnTo>
                  <a:lnTo>
                    <a:pt x="13955" y="2168"/>
                  </a:lnTo>
                  <a:lnTo>
                    <a:pt x="13955" y="2411"/>
                  </a:lnTo>
                  <a:lnTo>
                    <a:pt x="13882" y="2679"/>
                  </a:lnTo>
                  <a:lnTo>
                    <a:pt x="13785" y="3020"/>
                  </a:lnTo>
                  <a:lnTo>
                    <a:pt x="13639" y="3361"/>
                  </a:lnTo>
                  <a:lnTo>
                    <a:pt x="13444" y="3751"/>
                  </a:lnTo>
                  <a:lnTo>
                    <a:pt x="13200" y="4165"/>
                  </a:lnTo>
                  <a:lnTo>
                    <a:pt x="13200" y="4165"/>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Google Shape;148;p18"/>
          <p:cNvSpPr/>
          <p:nvPr/>
        </p:nvSpPr>
        <p:spPr>
          <a:xfrm rot="2697278">
            <a:off x="7772351" y="3764900"/>
            <a:ext cx="438306" cy="418511"/>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49;p18"/>
          <p:cNvSpPr/>
          <p:nvPr/>
        </p:nvSpPr>
        <p:spPr>
          <a:xfrm>
            <a:off x="8286776" y="2143122"/>
            <a:ext cx="175587" cy="167693"/>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 name="Google Shape;142;p18"/>
          <p:cNvGrpSpPr/>
          <p:nvPr/>
        </p:nvGrpSpPr>
        <p:grpSpPr>
          <a:xfrm rot="-587346">
            <a:off x="6431233" y="3730266"/>
            <a:ext cx="759491" cy="759448"/>
            <a:chOff x="576250" y="4319400"/>
            <a:chExt cx="442075" cy="442050"/>
          </a:xfrm>
        </p:grpSpPr>
        <p:sp>
          <p:nvSpPr>
            <p:cNvPr id="9" name="Google Shape;143;p18"/>
            <p:cNvSpPr/>
            <p:nvPr/>
          </p:nvSpPr>
          <p:spPr>
            <a:xfrm>
              <a:off x="576250" y="4319400"/>
              <a:ext cx="442075" cy="442050"/>
            </a:xfrm>
            <a:custGeom>
              <a:avLst/>
              <a:gdLst/>
              <a:ahLst/>
              <a:cxnLst/>
              <a:rect l="l" t="t" r="r" b="b"/>
              <a:pathLst>
                <a:path w="17683" h="17682" fill="none" extrusionOk="0">
                  <a:moveTo>
                    <a:pt x="11472" y="17292"/>
                  </a:moveTo>
                  <a:lnTo>
                    <a:pt x="11472" y="12153"/>
                  </a:lnTo>
                  <a:lnTo>
                    <a:pt x="16416" y="7209"/>
                  </a:lnTo>
                  <a:lnTo>
                    <a:pt x="16416" y="7209"/>
                  </a:lnTo>
                  <a:lnTo>
                    <a:pt x="16562" y="7063"/>
                  </a:lnTo>
                  <a:lnTo>
                    <a:pt x="16684" y="6868"/>
                  </a:lnTo>
                  <a:lnTo>
                    <a:pt x="16830" y="6674"/>
                  </a:lnTo>
                  <a:lnTo>
                    <a:pt x="16927" y="6479"/>
                  </a:lnTo>
                  <a:lnTo>
                    <a:pt x="17146" y="6040"/>
                  </a:lnTo>
                  <a:lnTo>
                    <a:pt x="17317" y="5553"/>
                  </a:lnTo>
                  <a:lnTo>
                    <a:pt x="17439" y="5042"/>
                  </a:lnTo>
                  <a:lnTo>
                    <a:pt x="17560" y="4506"/>
                  </a:lnTo>
                  <a:lnTo>
                    <a:pt x="17633" y="3970"/>
                  </a:lnTo>
                  <a:lnTo>
                    <a:pt x="17658" y="3434"/>
                  </a:lnTo>
                  <a:lnTo>
                    <a:pt x="17682" y="2898"/>
                  </a:lnTo>
                  <a:lnTo>
                    <a:pt x="17682" y="2411"/>
                  </a:lnTo>
                  <a:lnTo>
                    <a:pt x="17658" y="1949"/>
                  </a:lnTo>
                  <a:lnTo>
                    <a:pt x="17609" y="1510"/>
                  </a:lnTo>
                  <a:lnTo>
                    <a:pt x="17536" y="1145"/>
                  </a:lnTo>
                  <a:lnTo>
                    <a:pt x="17463" y="828"/>
                  </a:lnTo>
                  <a:lnTo>
                    <a:pt x="17366" y="585"/>
                  </a:lnTo>
                  <a:lnTo>
                    <a:pt x="17292" y="487"/>
                  </a:lnTo>
                  <a:lnTo>
                    <a:pt x="17244" y="439"/>
                  </a:lnTo>
                  <a:lnTo>
                    <a:pt x="17244" y="439"/>
                  </a:lnTo>
                  <a:lnTo>
                    <a:pt x="17195" y="390"/>
                  </a:lnTo>
                  <a:lnTo>
                    <a:pt x="17098" y="317"/>
                  </a:lnTo>
                  <a:lnTo>
                    <a:pt x="16854" y="219"/>
                  </a:lnTo>
                  <a:lnTo>
                    <a:pt x="16537" y="146"/>
                  </a:lnTo>
                  <a:lnTo>
                    <a:pt x="16172" y="73"/>
                  </a:lnTo>
                  <a:lnTo>
                    <a:pt x="15734" y="25"/>
                  </a:lnTo>
                  <a:lnTo>
                    <a:pt x="15271" y="0"/>
                  </a:lnTo>
                  <a:lnTo>
                    <a:pt x="14784" y="0"/>
                  </a:lnTo>
                  <a:lnTo>
                    <a:pt x="14248" y="25"/>
                  </a:lnTo>
                  <a:lnTo>
                    <a:pt x="13712" y="49"/>
                  </a:lnTo>
                  <a:lnTo>
                    <a:pt x="13176" y="122"/>
                  </a:lnTo>
                  <a:lnTo>
                    <a:pt x="12641" y="244"/>
                  </a:lnTo>
                  <a:lnTo>
                    <a:pt x="12129" y="366"/>
                  </a:lnTo>
                  <a:lnTo>
                    <a:pt x="11642" y="536"/>
                  </a:lnTo>
                  <a:lnTo>
                    <a:pt x="11204" y="755"/>
                  </a:lnTo>
                  <a:lnTo>
                    <a:pt x="10985" y="853"/>
                  </a:lnTo>
                  <a:lnTo>
                    <a:pt x="10814" y="999"/>
                  </a:lnTo>
                  <a:lnTo>
                    <a:pt x="10619" y="1121"/>
                  </a:lnTo>
                  <a:lnTo>
                    <a:pt x="10473" y="1267"/>
                  </a:lnTo>
                  <a:lnTo>
                    <a:pt x="5529" y="6211"/>
                  </a:lnTo>
                  <a:lnTo>
                    <a:pt x="390" y="6211"/>
                  </a:lnTo>
                  <a:lnTo>
                    <a:pt x="390" y="6211"/>
                  </a:lnTo>
                  <a:lnTo>
                    <a:pt x="244" y="6235"/>
                  </a:lnTo>
                  <a:lnTo>
                    <a:pt x="147" y="6259"/>
                  </a:lnTo>
                  <a:lnTo>
                    <a:pt x="49" y="6308"/>
                  </a:lnTo>
                  <a:lnTo>
                    <a:pt x="0" y="6381"/>
                  </a:lnTo>
                  <a:lnTo>
                    <a:pt x="0" y="6454"/>
                  </a:lnTo>
                  <a:lnTo>
                    <a:pt x="25" y="6552"/>
                  </a:lnTo>
                  <a:lnTo>
                    <a:pt x="74" y="6649"/>
                  </a:lnTo>
                  <a:lnTo>
                    <a:pt x="171" y="6771"/>
                  </a:lnTo>
                  <a:lnTo>
                    <a:pt x="2582" y="9158"/>
                  </a:lnTo>
                  <a:lnTo>
                    <a:pt x="2265" y="9474"/>
                  </a:lnTo>
                  <a:lnTo>
                    <a:pt x="950" y="9718"/>
                  </a:lnTo>
                  <a:lnTo>
                    <a:pt x="950" y="9718"/>
                  </a:lnTo>
                  <a:lnTo>
                    <a:pt x="804" y="9767"/>
                  </a:lnTo>
                  <a:lnTo>
                    <a:pt x="682" y="9815"/>
                  </a:lnTo>
                  <a:lnTo>
                    <a:pt x="609" y="9913"/>
                  </a:lnTo>
                  <a:lnTo>
                    <a:pt x="561" y="9986"/>
                  </a:lnTo>
                  <a:lnTo>
                    <a:pt x="561" y="10083"/>
                  </a:lnTo>
                  <a:lnTo>
                    <a:pt x="585" y="10205"/>
                  </a:lnTo>
                  <a:lnTo>
                    <a:pt x="634" y="10302"/>
                  </a:lnTo>
                  <a:lnTo>
                    <a:pt x="731" y="10424"/>
                  </a:lnTo>
                  <a:lnTo>
                    <a:pt x="7258" y="16951"/>
                  </a:lnTo>
                  <a:lnTo>
                    <a:pt x="7258" y="16951"/>
                  </a:lnTo>
                  <a:lnTo>
                    <a:pt x="7380" y="17049"/>
                  </a:lnTo>
                  <a:lnTo>
                    <a:pt x="7477" y="17097"/>
                  </a:lnTo>
                  <a:lnTo>
                    <a:pt x="7599" y="17122"/>
                  </a:lnTo>
                  <a:lnTo>
                    <a:pt x="7697" y="17122"/>
                  </a:lnTo>
                  <a:lnTo>
                    <a:pt x="7770" y="17073"/>
                  </a:lnTo>
                  <a:lnTo>
                    <a:pt x="7867" y="17000"/>
                  </a:lnTo>
                  <a:lnTo>
                    <a:pt x="7916" y="16878"/>
                  </a:lnTo>
                  <a:lnTo>
                    <a:pt x="7965" y="16732"/>
                  </a:lnTo>
                  <a:lnTo>
                    <a:pt x="8208" y="15417"/>
                  </a:lnTo>
                  <a:lnTo>
                    <a:pt x="8525" y="15100"/>
                  </a:lnTo>
                  <a:lnTo>
                    <a:pt x="10911" y="17511"/>
                  </a:lnTo>
                  <a:lnTo>
                    <a:pt x="10911" y="17511"/>
                  </a:lnTo>
                  <a:lnTo>
                    <a:pt x="11033" y="17609"/>
                  </a:lnTo>
                  <a:lnTo>
                    <a:pt x="11131" y="17658"/>
                  </a:lnTo>
                  <a:lnTo>
                    <a:pt x="11228" y="17682"/>
                  </a:lnTo>
                  <a:lnTo>
                    <a:pt x="11301" y="17682"/>
                  </a:lnTo>
                  <a:lnTo>
                    <a:pt x="11374" y="17633"/>
                  </a:lnTo>
                  <a:lnTo>
                    <a:pt x="11423" y="17536"/>
                  </a:lnTo>
                  <a:lnTo>
                    <a:pt x="11447" y="17438"/>
                  </a:lnTo>
                  <a:lnTo>
                    <a:pt x="11472" y="17292"/>
                  </a:lnTo>
                  <a:lnTo>
                    <a:pt x="11472" y="17292"/>
                  </a:lnTo>
                  <a:close/>
                  <a:moveTo>
                    <a:pt x="6162" y="12202"/>
                  </a:moveTo>
                  <a:lnTo>
                    <a:pt x="6162" y="12202"/>
                  </a:lnTo>
                  <a:lnTo>
                    <a:pt x="6089" y="12275"/>
                  </a:lnTo>
                  <a:lnTo>
                    <a:pt x="6016" y="12324"/>
                  </a:lnTo>
                  <a:lnTo>
                    <a:pt x="5919" y="12348"/>
                  </a:lnTo>
                  <a:lnTo>
                    <a:pt x="5821" y="12348"/>
                  </a:lnTo>
                  <a:lnTo>
                    <a:pt x="5724" y="12348"/>
                  </a:lnTo>
                  <a:lnTo>
                    <a:pt x="5626" y="12324"/>
                  </a:lnTo>
                  <a:lnTo>
                    <a:pt x="5553" y="12275"/>
                  </a:lnTo>
                  <a:lnTo>
                    <a:pt x="5480" y="12202"/>
                  </a:lnTo>
                  <a:lnTo>
                    <a:pt x="5480" y="12202"/>
                  </a:lnTo>
                  <a:lnTo>
                    <a:pt x="5407" y="12129"/>
                  </a:lnTo>
                  <a:lnTo>
                    <a:pt x="5359" y="12056"/>
                  </a:lnTo>
                  <a:lnTo>
                    <a:pt x="5334" y="11959"/>
                  </a:lnTo>
                  <a:lnTo>
                    <a:pt x="5334" y="11861"/>
                  </a:lnTo>
                  <a:lnTo>
                    <a:pt x="5334" y="11764"/>
                  </a:lnTo>
                  <a:lnTo>
                    <a:pt x="5359" y="11666"/>
                  </a:lnTo>
                  <a:lnTo>
                    <a:pt x="5407" y="11593"/>
                  </a:lnTo>
                  <a:lnTo>
                    <a:pt x="5480" y="11520"/>
                  </a:lnTo>
                  <a:lnTo>
                    <a:pt x="8013" y="8987"/>
                  </a:lnTo>
                  <a:lnTo>
                    <a:pt x="8013" y="8987"/>
                  </a:lnTo>
                  <a:lnTo>
                    <a:pt x="8086" y="8939"/>
                  </a:lnTo>
                  <a:lnTo>
                    <a:pt x="8159" y="8890"/>
                  </a:lnTo>
                  <a:lnTo>
                    <a:pt x="8257" y="8865"/>
                  </a:lnTo>
                  <a:lnTo>
                    <a:pt x="8354" y="8841"/>
                  </a:lnTo>
                  <a:lnTo>
                    <a:pt x="8452" y="8865"/>
                  </a:lnTo>
                  <a:lnTo>
                    <a:pt x="8525" y="8890"/>
                  </a:lnTo>
                  <a:lnTo>
                    <a:pt x="8622" y="8939"/>
                  </a:lnTo>
                  <a:lnTo>
                    <a:pt x="8695" y="8987"/>
                  </a:lnTo>
                  <a:lnTo>
                    <a:pt x="8695" y="8987"/>
                  </a:lnTo>
                  <a:lnTo>
                    <a:pt x="8744" y="9060"/>
                  </a:lnTo>
                  <a:lnTo>
                    <a:pt x="8793" y="9158"/>
                  </a:lnTo>
                  <a:lnTo>
                    <a:pt x="8817" y="9231"/>
                  </a:lnTo>
                  <a:lnTo>
                    <a:pt x="8841" y="9328"/>
                  </a:lnTo>
                  <a:lnTo>
                    <a:pt x="8817" y="9426"/>
                  </a:lnTo>
                  <a:lnTo>
                    <a:pt x="8793" y="9523"/>
                  </a:lnTo>
                  <a:lnTo>
                    <a:pt x="8744" y="9596"/>
                  </a:lnTo>
                  <a:lnTo>
                    <a:pt x="8695" y="9669"/>
                  </a:lnTo>
                  <a:lnTo>
                    <a:pt x="6162" y="12202"/>
                  </a:lnTo>
                  <a:close/>
                  <a:moveTo>
                    <a:pt x="13396" y="7307"/>
                  </a:moveTo>
                  <a:lnTo>
                    <a:pt x="13396" y="7307"/>
                  </a:lnTo>
                  <a:lnTo>
                    <a:pt x="13274" y="7404"/>
                  </a:lnTo>
                  <a:lnTo>
                    <a:pt x="13152" y="7477"/>
                  </a:lnTo>
                  <a:lnTo>
                    <a:pt x="13006" y="7526"/>
                  </a:lnTo>
                  <a:lnTo>
                    <a:pt x="12836" y="7550"/>
                  </a:lnTo>
                  <a:lnTo>
                    <a:pt x="12689" y="7526"/>
                  </a:lnTo>
                  <a:lnTo>
                    <a:pt x="12543" y="7477"/>
                  </a:lnTo>
                  <a:lnTo>
                    <a:pt x="12421" y="7404"/>
                  </a:lnTo>
                  <a:lnTo>
                    <a:pt x="12300" y="7307"/>
                  </a:lnTo>
                  <a:lnTo>
                    <a:pt x="10376" y="5383"/>
                  </a:lnTo>
                  <a:lnTo>
                    <a:pt x="10376" y="5383"/>
                  </a:lnTo>
                  <a:lnTo>
                    <a:pt x="10278" y="5261"/>
                  </a:lnTo>
                  <a:lnTo>
                    <a:pt x="10205" y="5139"/>
                  </a:lnTo>
                  <a:lnTo>
                    <a:pt x="10156" y="4993"/>
                  </a:lnTo>
                  <a:lnTo>
                    <a:pt x="10132" y="4847"/>
                  </a:lnTo>
                  <a:lnTo>
                    <a:pt x="10156" y="4676"/>
                  </a:lnTo>
                  <a:lnTo>
                    <a:pt x="10205" y="4530"/>
                  </a:lnTo>
                  <a:lnTo>
                    <a:pt x="10278" y="4408"/>
                  </a:lnTo>
                  <a:lnTo>
                    <a:pt x="10376" y="4287"/>
                  </a:lnTo>
                  <a:lnTo>
                    <a:pt x="10376" y="4287"/>
                  </a:lnTo>
                  <a:lnTo>
                    <a:pt x="11326" y="3313"/>
                  </a:lnTo>
                  <a:lnTo>
                    <a:pt x="11326" y="3313"/>
                  </a:lnTo>
                  <a:lnTo>
                    <a:pt x="11496" y="3166"/>
                  </a:lnTo>
                  <a:lnTo>
                    <a:pt x="11666" y="3045"/>
                  </a:lnTo>
                  <a:lnTo>
                    <a:pt x="11861" y="2947"/>
                  </a:lnTo>
                  <a:lnTo>
                    <a:pt x="12032" y="2850"/>
                  </a:lnTo>
                  <a:lnTo>
                    <a:pt x="12227" y="2777"/>
                  </a:lnTo>
                  <a:lnTo>
                    <a:pt x="12446" y="2728"/>
                  </a:lnTo>
                  <a:lnTo>
                    <a:pt x="12641" y="2704"/>
                  </a:lnTo>
                  <a:lnTo>
                    <a:pt x="12836" y="2704"/>
                  </a:lnTo>
                  <a:lnTo>
                    <a:pt x="13055" y="2704"/>
                  </a:lnTo>
                  <a:lnTo>
                    <a:pt x="13250" y="2728"/>
                  </a:lnTo>
                  <a:lnTo>
                    <a:pt x="13469" y="2777"/>
                  </a:lnTo>
                  <a:lnTo>
                    <a:pt x="13664" y="2850"/>
                  </a:lnTo>
                  <a:lnTo>
                    <a:pt x="13834" y="2947"/>
                  </a:lnTo>
                  <a:lnTo>
                    <a:pt x="14029" y="3045"/>
                  </a:lnTo>
                  <a:lnTo>
                    <a:pt x="14199" y="3166"/>
                  </a:lnTo>
                  <a:lnTo>
                    <a:pt x="14370" y="3313"/>
                  </a:lnTo>
                  <a:lnTo>
                    <a:pt x="14370" y="3313"/>
                  </a:lnTo>
                  <a:lnTo>
                    <a:pt x="14516" y="3483"/>
                  </a:lnTo>
                  <a:lnTo>
                    <a:pt x="14638" y="3653"/>
                  </a:lnTo>
                  <a:lnTo>
                    <a:pt x="14735" y="3848"/>
                  </a:lnTo>
                  <a:lnTo>
                    <a:pt x="14833" y="4019"/>
                  </a:lnTo>
                  <a:lnTo>
                    <a:pt x="14906" y="4214"/>
                  </a:lnTo>
                  <a:lnTo>
                    <a:pt x="14954" y="4433"/>
                  </a:lnTo>
                  <a:lnTo>
                    <a:pt x="14979" y="4628"/>
                  </a:lnTo>
                  <a:lnTo>
                    <a:pt x="14979" y="4847"/>
                  </a:lnTo>
                  <a:lnTo>
                    <a:pt x="14979" y="5042"/>
                  </a:lnTo>
                  <a:lnTo>
                    <a:pt x="14954" y="5237"/>
                  </a:lnTo>
                  <a:lnTo>
                    <a:pt x="14906" y="5456"/>
                  </a:lnTo>
                  <a:lnTo>
                    <a:pt x="14833" y="5651"/>
                  </a:lnTo>
                  <a:lnTo>
                    <a:pt x="14735" y="5821"/>
                  </a:lnTo>
                  <a:lnTo>
                    <a:pt x="14638" y="6016"/>
                  </a:lnTo>
                  <a:lnTo>
                    <a:pt x="14516" y="6186"/>
                  </a:lnTo>
                  <a:lnTo>
                    <a:pt x="14370" y="6357"/>
                  </a:lnTo>
                  <a:lnTo>
                    <a:pt x="14370" y="6357"/>
                  </a:lnTo>
                  <a:lnTo>
                    <a:pt x="13396" y="7307"/>
                  </a:lnTo>
                  <a:lnTo>
                    <a:pt x="13396" y="7307"/>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44;p18"/>
            <p:cNvSpPr/>
            <p:nvPr/>
          </p:nvSpPr>
          <p:spPr>
            <a:xfrm>
              <a:off x="595725" y="4668875"/>
              <a:ext cx="73100" cy="73100"/>
            </a:xfrm>
            <a:custGeom>
              <a:avLst/>
              <a:gdLst/>
              <a:ahLst/>
              <a:cxnLst/>
              <a:rect l="l" t="t" r="r" b="b"/>
              <a:pathLst>
                <a:path w="2924" h="2924" fill="none" extrusionOk="0">
                  <a:moveTo>
                    <a:pt x="2656" y="269"/>
                  </a:moveTo>
                  <a:lnTo>
                    <a:pt x="2656" y="269"/>
                  </a:lnTo>
                  <a:lnTo>
                    <a:pt x="2509" y="147"/>
                  </a:lnTo>
                  <a:lnTo>
                    <a:pt x="2363" y="74"/>
                  </a:lnTo>
                  <a:lnTo>
                    <a:pt x="2193" y="25"/>
                  </a:lnTo>
                  <a:lnTo>
                    <a:pt x="2022" y="1"/>
                  </a:lnTo>
                  <a:lnTo>
                    <a:pt x="1852" y="25"/>
                  </a:lnTo>
                  <a:lnTo>
                    <a:pt x="1681" y="74"/>
                  </a:lnTo>
                  <a:lnTo>
                    <a:pt x="1511" y="147"/>
                  </a:lnTo>
                  <a:lnTo>
                    <a:pt x="1365" y="269"/>
                  </a:lnTo>
                  <a:lnTo>
                    <a:pt x="1365" y="269"/>
                  </a:lnTo>
                  <a:lnTo>
                    <a:pt x="1219" y="488"/>
                  </a:lnTo>
                  <a:lnTo>
                    <a:pt x="999" y="829"/>
                  </a:lnTo>
                  <a:lnTo>
                    <a:pt x="561" y="1730"/>
                  </a:lnTo>
                  <a:lnTo>
                    <a:pt x="171" y="2558"/>
                  </a:lnTo>
                  <a:lnTo>
                    <a:pt x="1" y="2924"/>
                  </a:lnTo>
                  <a:lnTo>
                    <a:pt x="1" y="2924"/>
                  </a:lnTo>
                  <a:lnTo>
                    <a:pt x="366" y="2753"/>
                  </a:lnTo>
                  <a:lnTo>
                    <a:pt x="1194" y="2363"/>
                  </a:lnTo>
                  <a:lnTo>
                    <a:pt x="2095" y="1925"/>
                  </a:lnTo>
                  <a:lnTo>
                    <a:pt x="2436" y="1706"/>
                  </a:lnTo>
                  <a:lnTo>
                    <a:pt x="2656" y="1560"/>
                  </a:lnTo>
                  <a:lnTo>
                    <a:pt x="2656" y="1560"/>
                  </a:lnTo>
                  <a:lnTo>
                    <a:pt x="2777" y="1414"/>
                  </a:lnTo>
                  <a:lnTo>
                    <a:pt x="2850" y="1243"/>
                  </a:lnTo>
                  <a:lnTo>
                    <a:pt x="2899" y="1073"/>
                  </a:lnTo>
                  <a:lnTo>
                    <a:pt x="2923" y="902"/>
                  </a:lnTo>
                  <a:lnTo>
                    <a:pt x="2899" y="732"/>
                  </a:lnTo>
                  <a:lnTo>
                    <a:pt x="2850" y="561"/>
                  </a:lnTo>
                  <a:lnTo>
                    <a:pt x="2777" y="415"/>
                  </a:lnTo>
                  <a:lnTo>
                    <a:pt x="2656" y="269"/>
                  </a:lnTo>
                  <a:lnTo>
                    <a:pt x="2656" y="269"/>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45;p18"/>
            <p:cNvSpPr/>
            <p:nvPr/>
          </p:nvSpPr>
          <p:spPr>
            <a:xfrm>
              <a:off x="652350" y="4711500"/>
              <a:ext cx="46925" cy="46925"/>
            </a:xfrm>
            <a:custGeom>
              <a:avLst/>
              <a:gdLst/>
              <a:ahLst/>
              <a:cxnLst/>
              <a:rect l="l" t="t" r="r" b="b"/>
              <a:pathLst>
                <a:path w="1877" h="1877" fill="none" extrusionOk="0">
                  <a:moveTo>
                    <a:pt x="1657" y="244"/>
                  </a:moveTo>
                  <a:lnTo>
                    <a:pt x="1657" y="244"/>
                  </a:lnTo>
                  <a:lnTo>
                    <a:pt x="1535" y="147"/>
                  </a:lnTo>
                  <a:lnTo>
                    <a:pt x="1413" y="74"/>
                  </a:lnTo>
                  <a:lnTo>
                    <a:pt x="1267" y="25"/>
                  </a:lnTo>
                  <a:lnTo>
                    <a:pt x="1121" y="1"/>
                  </a:lnTo>
                  <a:lnTo>
                    <a:pt x="975" y="25"/>
                  </a:lnTo>
                  <a:lnTo>
                    <a:pt x="829" y="74"/>
                  </a:lnTo>
                  <a:lnTo>
                    <a:pt x="707" y="147"/>
                  </a:lnTo>
                  <a:lnTo>
                    <a:pt x="585" y="244"/>
                  </a:lnTo>
                  <a:lnTo>
                    <a:pt x="585" y="244"/>
                  </a:lnTo>
                  <a:lnTo>
                    <a:pt x="464" y="391"/>
                  </a:lnTo>
                  <a:lnTo>
                    <a:pt x="366" y="610"/>
                  </a:lnTo>
                  <a:lnTo>
                    <a:pt x="269" y="878"/>
                  </a:lnTo>
                  <a:lnTo>
                    <a:pt x="171" y="1170"/>
                  </a:lnTo>
                  <a:lnTo>
                    <a:pt x="50" y="1681"/>
                  </a:lnTo>
                  <a:lnTo>
                    <a:pt x="1" y="1876"/>
                  </a:lnTo>
                  <a:lnTo>
                    <a:pt x="1" y="1876"/>
                  </a:lnTo>
                  <a:lnTo>
                    <a:pt x="220" y="1852"/>
                  </a:lnTo>
                  <a:lnTo>
                    <a:pt x="731" y="1706"/>
                  </a:lnTo>
                  <a:lnTo>
                    <a:pt x="999" y="1633"/>
                  </a:lnTo>
                  <a:lnTo>
                    <a:pt x="1267" y="1535"/>
                  </a:lnTo>
                  <a:lnTo>
                    <a:pt x="1511" y="1413"/>
                  </a:lnTo>
                  <a:lnTo>
                    <a:pt x="1657" y="1316"/>
                  </a:lnTo>
                  <a:lnTo>
                    <a:pt x="1657" y="1316"/>
                  </a:lnTo>
                  <a:lnTo>
                    <a:pt x="1754" y="1194"/>
                  </a:lnTo>
                  <a:lnTo>
                    <a:pt x="1827" y="1048"/>
                  </a:lnTo>
                  <a:lnTo>
                    <a:pt x="1876" y="926"/>
                  </a:lnTo>
                  <a:lnTo>
                    <a:pt x="1876" y="780"/>
                  </a:lnTo>
                  <a:lnTo>
                    <a:pt x="1876" y="634"/>
                  </a:lnTo>
                  <a:lnTo>
                    <a:pt x="1827" y="488"/>
                  </a:lnTo>
                  <a:lnTo>
                    <a:pt x="1754" y="366"/>
                  </a:lnTo>
                  <a:lnTo>
                    <a:pt x="1657" y="244"/>
                  </a:lnTo>
                  <a:lnTo>
                    <a:pt x="1657" y="244"/>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46;p18"/>
            <p:cNvSpPr/>
            <p:nvPr/>
          </p:nvSpPr>
          <p:spPr>
            <a:xfrm>
              <a:off x="579300" y="4638450"/>
              <a:ext cx="46900" cy="46900"/>
            </a:xfrm>
            <a:custGeom>
              <a:avLst/>
              <a:gdLst/>
              <a:ahLst/>
              <a:cxnLst/>
              <a:rect l="l" t="t" r="r" b="b"/>
              <a:pathLst>
                <a:path w="1876" h="1876" fill="none" extrusionOk="0">
                  <a:moveTo>
                    <a:pt x="1632" y="219"/>
                  </a:moveTo>
                  <a:lnTo>
                    <a:pt x="1632" y="219"/>
                  </a:lnTo>
                  <a:lnTo>
                    <a:pt x="1510" y="122"/>
                  </a:lnTo>
                  <a:lnTo>
                    <a:pt x="1388" y="49"/>
                  </a:lnTo>
                  <a:lnTo>
                    <a:pt x="1242" y="0"/>
                  </a:lnTo>
                  <a:lnTo>
                    <a:pt x="1096" y="0"/>
                  </a:lnTo>
                  <a:lnTo>
                    <a:pt x="950" y="0"/>
                  </a:lnTo>
                  <a:lnTo>
                    <a:pt x="828" y="49"/>
                  </a:lnTo>
                  <a:lnTo>
                    <a:pt x="682" y="122"/>
                  </a:lnTo>
                  <a:lnTo>
                    <a:pt x="560" y="219"/>
                  </a:lnTo>
                  <a:lnTo>
                    <a:pt x="560" y="219"/>
                  </a:lnTo>
                  <a:lnTo>
                    <a:pt x="463" y="366"/>
                  </a:lnTo>
                  <a:lnTo>
                    <a:pt x="341" y="609"/>
                  </a:lnTo>
                  <a:lnTo>
                    <a:pt x="244" y="877"/>
                  </a:lnTo>
                  <a:lnTo>
                    <a:pt x="171" y="1145"/>
                  </a:lnTo>
                  <a:lnTo>
                    <a:pt x="25" y="1656"/>
                  </a:lnTo>
                  <a:lnTo>
                    <a:pt x="0" y="1876"/>
                  </a:lnTo>
                  <a:lnTo>
                    <a:pt x="0" y="1876"/>
                  </a:lnTo>
                  <a:lnTo>
                    <a:pt x="195" y="1827"/>
                  </a:lnTo>
                  <a:lnTo>
                    <a:pt x="707" y="1705"/>
                  </a:lnTo>
                  <a:lnTo>
                    <a:pt x="999" y="1608"/>
                  </a:lnTo>
                  <a:lnTo>
                    <a:pt x="1267" y="1510"/>
                  </a:lnTo>
                  <a:lnTo>
                    <a:pt x="1486" y="1413"/>
                  </a:lnTo>
                  <a:lnTo>
                    <a:pt x="1632" y="1291"/>
                  </a:lnTo>
                  <a:lnTo>
                    <a:pt x="1632" y="1291"/>
                  </a:lnTo>
                  <a:lnTo>
                    <a:pt x="1729" y="1169"/>
                  </a:lnTo>
                  <a:lnTo>
                    <a:pt x="1802" y="1048"/>
                  </a:lnTo>
                  <a:lnTo>
                    <a:pt x="1851" y="901"/>
                  </a:lnTo>
                  <a:lnTo>
                    <a:pt x="1876" y="755"/>
                  </a:lnTo>
                  <a:lnTo>
                    <a:pt x="1851" y="609"/>
                  </a:lnTo>
                  <a:lnTo>
                    <a:pt x="1802" y="463"/>
                  </a:lnTo>
                  <a:lnTo>
                    <a:pt x="1729" y="341"/>
                  </a:lnTo>
                  <a:lnTo>
                    <a:pt x="1632" y="219"/>
                  </a:lnTo>
                  <a:lnTo>
                    <a:pt x="1632" y="219"/>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074" name="Picture 2">
            <a:extLst>
              <a:ext uri="{FF2B5EF4-FFF2-40B4-BE49-F238E27FC236}">
                <a16:creationId xmlns:a16="http://schemas.microsoft.com/office/drawing/2014/main" id="{5DE57AE7-EC09-46FC-BA90-072DF6AF41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29814" y="454801"/>
            <a:ext cx="6041858" cy="2164146"/>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a:extLst>
              <a:ext uri="{FF2B5EF4-FFF2-40B4-BE49-F238E27FC236}">
                <a16:creationId xmlns:a16="http://schemas.microsoft.com/office/drawing/2014/main" id="{F4AE80A2-F587-4351-A083-76AE055B54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4284" y="2637589"/>
            <a:ext cx="5385202" cy="206727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oogle Shape;139;p18"/>
          <p:cNvGrpSpPr/>
          <p:nvPr/>
        </p:nvGrpSpPr>
        <p:grpSpPr>
          <a:xfrm>
            <a:off x="6929454" y="428610"/>
            <a:ext cx="1847361" cy="1847352"/>
            <a:chOff x="6643075" y="3664250"/>
            <a:chExt cx="407950" cy="407975"/>
          </a:xfrm>
        </p:grpSpPr>
        <p:sp>
          <p:nvSpPr>
            <p:cNvPr id="4" name="Google Shape;140;p18"/>
            <p:cNvSpPr/>
            <p:nvPr/>
          </p:nvSpPr>
          <p:spPr>
            <a:xfrm>
              <a:off x="6794075" y="3815250"/>
              <a:ext cx="211300" cy="211300"/>
            </a:xfrm>
            <a:custGeom>
              <a:avLst/>
              <a:gdLst/>
              <a:ahLst/>
              <a:cxnLst/>
              <a:rect l="l" t="t" r="r" b="b"/>
              <a:pathLst>
                <a:path w="8452" h="8452" fill="none" extrusionOk="0">
                  <a:moveTo>
                    <a:pt x="0" y="8135"/>
                  </a:moveTo>
                  <a:lnTo>
                    <a:pt x="0" y="8135"/>
                  </a:lnTo>
                  <a:lnTo>
                    <a:pt x="438" y="8257"/>
                  </a:lnTo>
                  <a:lnTo>
                    <a:pt x="852" y="8354"/>
                  </a:lnTo>
                  <a:lnTo>
                    <a:pt x="1291" y="8403"/>
                  </a:lnTo>
                  <a:lnTo>
                    <a:pt x="1729" y="8452"/>
                  </a:lnTo>
                  <a:lnTo>
                    <a:pt x="2168" y="8452"/>
                  </a:lnTo>
                  <a:lnTo>
                    <a:pt x="2606" y="8427"/>
                  </a:lnTo>
                  <a:lnTo>
                    <a:pt x="3020" y="8378"/>
                  </a:lnTo>
                  <a:lnTo>
                    <a:pt x="3458" y="8281"/>
                  </a:lnTo>
                  <a:lnTo>
                    <a:pt x="3872" y="8184"/>
                  </a:lnTo>
                  <a:lnTo>
                    <a:pt x="4311" y="8037"/>
                  </a:lnTo>
                  <a:lnTo>
                    <a:pt x="4701" y="7867"/>
                  </a:lnTo>
                  <a:lnTo>
                    <a:pt x="5115" y="7672"/>
                  </a:lnTo>
                  <a:lnTo>
                    <a:pt x="5504" y="7429"/>
                  </a:lnTo>
                  <a:lnTo>
                    <a:pt x="5870" y="7185"/>
                  </a:lnTo>
                  <a:lnTo>
                    <a:pt x="6235" y="6893"/>
                  </a:lnTo>
                  <a:lnTo>
                    <a:pt x="6576" y="6576"/>
                  </a:lnTo>
                  <a:lnTo>
                    <a:pt x="6576" y="6576"/>
                  </a:lnTo>
                  <a:lnTo>
                    <a:pt x="6892" y="6235"/>
                  </a:lnTo>
                  <a:lnTo>
                    <a:pt x="7185" y="5870"/>
                  </a:lnTo>
                  <a:lnTo>
                    <a:pt x="7428" y="5505"/>
                  </a:lnTo>
                  <a:lnTo>
                    <a:pt x="7672" y="5115"/>
                  </a:lnTo>
                  <a:lnTo>
                    <a:pt x="7867" y="4701"/>
                  </a:lnTo>
                  <a:lnTo>
                    <a:pt x="8037" y="4311"/>
                  </a:lnTo>
                  <a:lnTo>
                    <a:pt x="8183" y="3873"/>
                  </a:lnTo>
                  <a:lnTo>
                    <a:pt x="8281" y="3459"/>
                  </a:lnTo>
                  <a:lnTo>
                    <a:pt x="8378" y="3020"/>
                  </a:lnTo>
                  <a:lnTo>
                    <a:pt x="8427" y="2606"/>
                  </a:lnTo>
                  <a:lnTo>
                    <a:pt x="8451" y="2168"/>
                  </a:lnTo>
                  <a:lnTo>
                    <a:pt x="8451" y="1730"/>
                  </a:lnTo>
                  <a:lnTo>
                    <a:pt x="8402" y="1291"/>
                  </a:lnTo>
                  <a:lnTo>
                    <a:pt x="8354" y="853"/>
                  </a:lnTo>
                  <a:lnTo>
                    <a:pt x="8256" y="439"/>
                  </a:lnTo>
                  <a:lnTo>
                    <a:pt x="8135" y="0"/>
                  </a:lnTo>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41;p18"/>
            <p:cNvSpPr/>
            <p:nvPr/>
          </p:nvSpPr>
          <p:spPr>
            <a:xfrm>
              <a:off x="6643075" y="3664250"/>
              <a:ext cx="407950" cy="407975"/>
            </a:xfrm>
            <a:custGeom>
              <a:avLst/>
              <a:gdLst/>
              <a:ahLst/>
              <a:cxnLst/>
              <a:rect l="l" t="t" r="r" b="b"/>
              <a:pathLst>
                <a:path w="16318" h="16319" fill="none" extrusionOk="0">
                  <a:moveTo>
                    <a:pt x="16074" y="244"/>
                  </a:moveTo>
                  <a:lnTo>
                    <a:pt x="16074" y="244"/>
                  </a:lnTo>
                  <a:lnTo>
                    <a:pt x="15928" y="122"/>
                  </a:lnTo>
                  <a:lnTo>
                    <a:pt x="15758" y="49"/>
                  </a:lnTo>
                  <a:lnTo>
                    <a:pt x="15538" y="0"/>
                  </a:lnTo>
                  <a:lnTo>
                    <a:pt x="15319" y="0"/>
                  </a:lnTo>
                  <a:lnTo>
                    <a:pt x="15051" y="25"/>
                  </a:lnTo>
                  <a:lnTo>
                    <a:pt x="14759" y="73"/>
                  </a:lnTo>
                  <a:lnTo>
                    <a:pt x="14442" y="171"/>
                  </a:lnTo>
                  <a:lnTo>
                    <a:pt x="14102" y="293"/>
                  </a:lnTo>
                  <a:lnTo>
                    <a:pt x="13736" y="439"/>
                  </a:lnTo>
                  <a:lnTo>
                    <a:pt x="13347" y="609"/>
                  </a:lnTo>
                  <a:lnTo>
                    <a:pt x="12957" y="828"/>
                  </a:lnTo>
                  <a:lnTo>
                    <a:pt x="12543" y="1048"/>
                  </a:lnTo>
                  <a:lnTo>
                    <a:pt x="11666" y="1608"/>
                  </a:lnTo>
                  <a:lnTo>
                    <a:pt x="10716" y="2265"/>
                  </a:lnTo>
                  <a:lnTo>
                    <a:pt x="10716" y="2265"/>
                  </a:lnTo>
                  <a:lnTo>
                    <a:pt x="10278" y="2095"/>
                  </a:lnTo>
                  <a:lnTo>
                    <a:pt x="9815" y="1949"/>
                  </a:lnTo>
                  <a:lnTo>
                    <a:pt x="9352" y="1851"/>
                  </a:lnTo>
                  <a:lnTo>
                    <a:pt x="8890" y="1778"/>
                  </a:lnTo>
                  <a:lnTo>
                    <a:pt x="8427" y="1730"/>
                  </a:lnTo>
                  <a:lnTo>
                    <a:pt x="7940" y="1730"/>
                  </a:lnTo>
                  <a:lnTo>
                    <a:pt x="7477" y="1778"/>
                  </a:lnTo>
                  <a:lnTo>
                    <a:pt x="7014" y="1827"/>
                  </a:lnTo>
                  <a:lnTo>
                    <a:pt x="6551" y="1924"/>
                  </a:lnTo>
                  <a:lnTo>
                    <a:pt x="6089" y="2070"/>
                  </a:lnTo>
                  <a:lnTo>
                    <a:pt x="5650" y="2241"/>
                  </a:lnTo>
                  <a:lnTo>
                    <a:pt x="5212" y="2436"/>
                  </a:lnTo>
                  <a:lnTo>
                    <a:pt x="4774" y="2679"/>
                  </a:lnTo>
                  <a:lnTo>
                    <a:pt x="4384" y="2972"/>
                  </a:lnTo>
                  <a:lnTo>
                    <a:pt x="3994" y="3264"/>
                  </a:lnTo>
                  <a:lnTo>
                    <a:pt x="3605" y="3605"/>
                  </a:lnTo>
                  <a:lnTo>
                    <a:pt x="3605" y="3605"/>
                  </a:lnTo>
                  <a:lnTo>
                    <a:pt x="3264" y="3995"/>
                  </a:lnTo>
                  <a:lnTo>
                    <a:pt x="2971" y="4384"/>
                  </a:lnTo>
                  <a:lnTo>
                    <a:pt x="2679" y="4774"/>
                  </a:lnTo>
                  <a:lnTo>
                    <a:pt x="2436" y="5212"/>
                  </a:lnTo>
                  <a:lnTo>
                    <a:pt x="2241" y="5651"/>
                  </a:lnTo>
                  <a:lnTo>
                    <a:pt x="2070" y="6089"/>
                  </a:lnTo>
                  <a:lnTo>
                    <a:pt x="1924" y="6552"/>
                  </a:lnTo>
                  <a:lnTo>
                    <a:pt x="1827" y="7015"/>
                  </a:lnTo>
                  <a:lnTo>
                    <a:pt x="1778" y="7477"/>
                  </a:lnTo>
                  <a:lnTo>
                    <a:pt x="1729" y="7940"/>
                  </a:lnTo>
                  <a:lnTo>
                    <a:pt x="1729" y="8427"/>
                  </a:lnTo>
                  <a:lnTo>
                    <a:pt x="1778" y="8890"/>
                  </a:lnTo>
                  <a:lnTo>
                    <a:pt x="1851" y="9353"/>
                  </a:lnTo>
                  <a:lnTo>
                    <a:pt x="1948" y="9815"/>
                  </a:lnTo>
                  <a:lnTo>
                    <a:pt x="2095" y="10278"/>
                  </a:lnTo>
                  <a:lnTo>
                    <a:pt x="2265" y="10716"/>
                  </a:lnTo>
                  <a:lnTo>
                    <a:pt x="2265" y="10716"/>
                  </a:lnTo>
                  <a:lnTo>
                    <a:pt x="1607" y="11666"/>
                  </a:lnTo>
                  <a:lnTo>
                    <a:pt x="1047" y="12543"/>
                  </a:lnTo>
                  <a:lnTo>
                    <a:pt x="828" y="12957"/>
                  </a:lnTo>
                  <a:lnTo>
                    <a:pt x="609" y="13347"/>
                  </a:lnTo>
                  <a:lnTo>
                    <a:pt x="438" y="13737"/>
                  </a:lnTo>
                  <a:lnTo>
                    <a:pt x="292" y="14102"/>
                  </a:lnTo>
                  <a:lnTo>
                    <a:pt x="170" y="14443"/>
                  </a:lnTo>
                  <a:lnTo>
                    <a:pt x="73" y="14759"/>
                  </a:lnTo>
                  <a:lnTo>
                    <a:pt x="24" y="15052"/>
                  </a:lnTo>
                  <a:lnTo>
                    <a:pt x="0" y="15320"/>
                  </a:lnTo>
                  <a:lnTo>
                    <a:pt x="0" y="15539"/>
                  </a:lnTo>
                  <a:lnTo>
                    <a:pt x="49" y="15758"/>
                  </a:lnTo>
                  <a:lnTo>
                    <a:pt x="122" y="15928"/>
                  </a:lnTo>
                  <a:lnTo>
                    <a:pt x="244" y="16075"/>
                  </a:lnTo>
                  <a:lnTo>
                    <a:pt x="244" y="16075"/>
                  </a:lnTo>
                  <a:lnTo>
                    <a:pt x="341" y="16172"/>
                  </a:lnTo>
                  <a:lnTo>
                    <a:pt x="487" y="16245"/>
                  </a:lnTo>
                  <a:lnTo>
                    <a:pt x="633" y="16294"/>
                  </a:lnTo>
                  <a:lnTo>
                    <a:pt x="804" y="16318"/>
                  </a:lnTo>
                  <a:lnTo>
                    <a:pt x="974" y="16318"/>
                  </a:lnTo>
                  <a:lnTo>
                    <a:pt x="1169" y="16318"/>
                  </a:lnTo>
                  <a:lnTo>
                    <a:pt x="1388" y="16269"/>
                  </a:lnTo>
                  <a:lnTo>
                    <a:pt x="1632" y="16221"/>
                  </a:lnTo>
                  <a:lnTo>
                    <a:pt x="2143" y="16075"/>
                  </a:lnTo>
                  <a:lnTo>
                    <a:pt x="2703" y="15831"/>
                  </a:lnTo>
                  <a:lnTo>
                    <a:pt x="3312" y="15539"/>
                  </a:lnTo>
                  <a:lnTo>
                    <a:pt x="3946" y="15149"/>
                  </a:lnTo>
                  <a:lnTo>
                    <a:pt x="4652" y="14711"/>
                  </a:lnTo>
                  <a:lnTo>
                    <a:pt x="5358" y="14224"/>
                  </a:lnTo>
                  <a:lnTo>
                    <a:pt x="6113" y="13663"/>
                  </a:lnTo>
                  <a:lnTo>
                    <a:pt x="6892" y="13055"/>
                  </a:lnTo>
                  <a:lnTo>
                    <a:pt x="7696" y="12397"/>
                  </a:lnTo>
                  <a:lnTo>
                    <a:pt x="8500" y="11691"/>
                  </a:lnTo>
                  <a:lnTo>
                    <a:pt x="9304" y="10936"/>
                  </a:lnTo>
                  <a:lnTo>
                    <a:pt x="10132" y="10132"/>
                  </a:lnTo>
                  <a:lnTo>
                    <a:pt x="10132" y="10132"/>
                  </a:lnTo>
                  <a:lnTo>
                    <a:pt x="10935" y="9304"/>
                  </a:lnTo>
                  <a:lnTo>
                    <a:pt x="11690" y="8500"/>
                  </a:lnTo>
                  <a:lnTo>
                    <a:pt x="12397" y="7696"/>
                  </a:lnTo>
                  <a:lnTo>
                    <a:pt x="13054" y="6893"/>
                  </a:lnTo>
                  <a:lnTo>
                    <a:pt x="13663" y="6113"/>
                  </a:lnTo>
                  <a:lnTo>
                    <a:pt x="14223" y="5358"/>
                  </a:lnTo>
                  <a:lnTo>
                    <a:pt x="14710" y="4652"/>
                  </a:lnTo>
                  <a:lnTo>
                    <a:pt x="15149" y="3946"/>
                  </a:lnTo>
                  <a:lnTo>
                    <a:pt x="15538" y="3313"/>
                  </a:lnTo>
                  <a:lnTo>
                    <a:pt x="15831" y="2704"/>
                  </a:lnTo>
                  <a:lnTo>
                    <a:pt x="16074" y="2144"/>
                  </a:lnTo>
                  <a:lnTo>
                    <a:pt x="16220" y="1632"/>
                  </a:lnTo>
                  <a:lnTo>
                    <a:pt x="16269" y="1389"/>
                  </a:lnTo>
                  <a:lnTo>
                    <a:pt x="16318" y="1169"/>
                  </a:lnTo>
                  <a:lnTo>
                    <a:pt x="16318" y="975"/>
                  </a:lnTo>
                  <a:lnTo>
                    <a:pt x="16318" y="804"/>
                  </a:lnTo>
                  <a:lnTo>
                    <a:pt x="16293" y="634"/>
                  </a:lnTo>
                  <a:lnTo>
                    <a:pt x="16245" y="487"/>
                  </a:lnTo>
                  <a:lnTo>
                    <a:pt x="16172" y="341"/>
                  </a:lnTo>
                  <a:lnTo>
                    <a:pt x="16074" y="244"/>
                  </a:lnTo>
                  <a:lnTo>
                    <a:pt x="16074" y="244"/>
                  </a:lnTo>
                  <a:close/>
                  <a:moveTo>
                    <a:pt x="1827" y="13810"/>
                  </a:moveTo>
                  <a:lnTo>
                    <a:pt x="1827" y="13810"/>
                  </a:lnTo>
                  <a:lnTo>
                    <a:pt x="1754" y="13737"/>
                  </a:lnTo>
                  <a:lnTo>
                    <a:pt x="1729" y="13639"/>
                  </a:lnTo>
                  <a:lnTo>
                    <a:pt x="1681" y="13542"/>
                  </a:lnTo>
                  <a:lnTo>
                    <a:pt x="1681" y="13444"/>
                  </a:lnTo>
                  <a:lnTo>
                    <a:pt x="1681" y="13176"/>
                  </a:lnTo>
                  <a:lnTo>
                    <a:pt x="1754" y="12884"/>
                  </a:lnTo>
                  <a:lnTo>
                    <a:pt x="1875" y="12519"/>
                  </a:lnTo>
                  <a:lnTo>
                    <a:pt x="2046" y="12153"/>
                  </a:lnTo>
                  <a:lnTo>
                    <a:pt x="2265" y="11715"/>
                  </a:lnTo>
                  <a:lnTo>
                    <a:pt x="2533" y="11277"/>
                  </a:lnTo>
                  <a:lnTo>
                    <a:pt x="2533" y="11277"/>
                  </a:lnTo>
                  <a:lnTo>
                    <a:pt x="2752" y="11642"/>
                  </a:lnTo>
                  <a:lnTo>
                    <a:pt x="3020" y="12007"/>
                  </a:lnTo>
                  <a:lnTo>
                    <a:pt x="3288" y="12373"/>
                  </a:lnTo>
                  <a:lnTo>
                    <a:pt x="3605" y="12714"/>
                  </a:lnTo>
                  <a:lnTo>
                    <a:pt x="3605" y="12714"/>
                  </a:lnTo>
                  <a:lnTo>
                    <a:pt x="3897" y="12957"/>
                  </a:lnTo>
                  <a:lnTo>
                    <a:pt x="4165" y="13201"/>
                  </a:lnTo>
                  <a:lnTo>
                    <a:pt x="4165" y="13201"/>
                  </a:lnTo>
                  <a:lnTo>
                    <a:pt x="3751" y="13444"/>
                  </a:lnTo>
                  <a:lnTo>
                    <a:pt x="3361" y="13639"/>
                  </a:lnTo>
                  <a:lnTo>
                    <a:pt x="3020" y="13785"/>
                  </a:lnTo>
                  <a:lnTo>
                    <a:pt x="2679" y="13883"/>
                  </a:lnTo>
                  <a:lnTo>
                    <a:pt x="2411" y="13956"/>
                  </a:lnTo>
                  <a:lnTo>
                    <a:pt x="2168" y="13956"/>
                  </a:lnTo>
                  <a:lnTo>
                    <a:pt x="2070" y="13931"/>
                  </a:lnTo>
                  <a:lnTo>
                    <a:pt x="1973" y="13907"/>
                  </a:lnTo>
                  <a:lnTo>
                    <a:pt x="1900" y="13858"/>
                  </a:lnTo>
                  <a:lnTo>
                    <a:pt x="1827" y="13810"/>
                  </a:lnTo>
                  <a:lnTo>
                    <a:pt x="1827" y="13810"/>
                  </a:lnTo>
                  <a:close/>
                  <a:moveTo>
                    <a:pt x="8159" y="4482"/>
                  </a:moveTo>
                  <a:lnTo>
                    <a:pt x="8159" y="4482"/>
                  </a:lnTo>
                  <a:lnTo>
                    <a:pt x="8037" y="4482"/>
                  </a:lnTo>
                  <a:lnTo>
                    <a:pt x="7940" y="4433"/>
                  </a:lnTo>
                  <a:lnTo>
                    <a:pt x="7842" y="4384"/>
                  </a:lnTo>
                  <a:lnTo>
                    <a:pt x="7745" y="4311"/>
                  </a:lnTo>
                  <a:lnTo>
                    <a:pt x="7672" y="4238"/>
                  </a:lnTo>
                  <a:lnTo>
                    <a:pt x="7623" y="4141"/>
                  </a:lnTo>
                  <a:lnTo>
                    <a:pt x="7574" y="4019"/>
                  </a:lnTo>
                  <a:lnTo>
                    <a:pt x="7574" y="3897"/>
                  </a:lnTo>
                  <a:lnTo>
                    <a:pt x="7574" y="3897"/>
                  </a:lnTo>
                  <a:lnTo>
                    <a:pt x="7574" y="3775"/>
                  </a:lnTo>
                  <a:lnTo>
                    <a:pt x="7623" y="3678"/>
                  </a:lnTo>
                  <a:lnTo>
                    <a:pt x="7672" y="3580"/>
                  </a:lnTo>
                  <a:lnTo>
                    <a:pt x="7745" y="3483"/>
                  </a:lnTo>
                  <a:lnTo>
                    <a:pt x="7842" y="3410"/>
                  </a:lnTo>
                  <a:lnTo>
                    <a:pt x="7940" y="3361"/>
                  </a:lnTo>
                  <a:lnTo>
                    <a:pt x="8037" y="3337"/>
                  </a:lnTo>
                  <a:lnTo>
                    <a:pt x="8159" y="3313"/>
                  </a:lnTo>
                  <a:lnTo>
                    <a:pt x="8159" y="3313"/>
                  </a:lnTo>
                  <a:lnTo>
                    <a:pt x="8281" y="3337"/>
                  </a:lnTo>
                  <a:lnTo>
                    <a:pt x="8378" y="3361"/>
                  </a:lnTo>
                  <a:lnTo>
                    <a:pt x="8476" y="3410"/>
                  </a:lnTo>
                  <a:lnTo>
                    <a:pt x="8573" y="3483"/>
                  </a:lnTo>
                  <a:lnTo>
                    <a:pt x="8646" y="3580"/>
                  </a:lnTo>
                  <a:lnTo>
                    <a:pt x="8695" y="3678"/>
                  </a:lnTo>
                  <a:lnTo>
                    <a:pt x="8743" y="3775"/>
                  </a:lnTo>
                  <a:lnTo>
                    <a:pt x="8743" y="3897"/>
                  </a:lnTo>
                  <a:lnTo>
                    <a:pt x="8743" y="3897"/>
                  </a:lnTo>
                  <a:lnTo>
                    <a:pt x="8743" y="4019"/>
                  </a:lnTo>
                  <a:lnTo>
                    <a:pt x="8695" y="4141"/>
                  </a:lnTo>
                  <a:lnTo>
                    <a:pt x="8646" y="4238"/>
                  </a:lnTo>
                  <a:lnTo>
                    <a:pt x="8573" y="4311"/>
                  </a:lnTo>
                  <a:lnTo>
                    <a:pt x="8476" y="4384"/>
                  </a:lnTo>
                  <a:lnTo>
                    <a:pt x="8378" y="4433"/>
                  </a:lnTo>
                  <a:lnTo>
                    <a:pt x="8281" y="4482"/>
                  </a:lnTo>
                  <a:lnTo>
                    <a:pt x="8159" y="4482"/>
                  </a:lnTo>
                  <a:lnTo>
                    <a:pt x="8159" y="4482"/>
                  </a:lnTo>
                  <a:close/>
                  <a:moveTo>
                    <a:pt x="9133" y="5943"/>
                  </a:moveTo>
                  <a:lnTo>
                    <a:pt x="9133" y="5943"/>
                  </a:lnTo>
                  <a:lnTo>
                    <a:pt x="9036" y="5943"/>
                  </a:lnTo>
                  <a:lnTo>
                    <a:pt x="8963" y="5919"/>
                  </a:lnTo>
                  <a:lnTo>
                    <a:pt x="8841" y="5846"/>
                  </a:lnTo>
                  <a:lnTo>
                    <a:pt x="8768" y="5724"/>
                  </a:lnTo>
                  <a:lnTo>
                    <a:pt x="8743" y="5651"/>
                  </a:lnTo>
                  <a:lnTo>
                    <a:pt x="8743" y="5553"/>
                  </a:lnTo>
                  <a:lnTo>
                    <a:pt x="8743" y="5553"/>
                  </a:lnTo>
                  <a:lnTo>
                    <a:pt x="8743" y="5480"/>
                  </a:lnTo>
                  <a:lnTo>
                    <a:pt x="8768" y="5407"/>
                  </a:lnTo>
                  <a:lnTo>
                    <a:pt x="8841" y="5285"/>
                  </a:lnTo>
                  <a:lnTo>
                    <a:pt x="8963" y="5212"/>
                  </a:lnTo>
                  <a:lnTo>
                    <a:pt x="9036" y="5188"/>
                  </a:lnTo>
                  <a:lnTo>
                    <a:pt x="9133" y="5164"/>
                  </a:lnTo>
                  <a:lnTo>
                    <a:pt x="9133" y="5164"/>
                  </a:lnTo>
                  <a:lnTo>
                    <a:pt x="9206" y="5188"/>
                  </a:lnTo>
                  <a:lnTo>
                    <a:pt x="9279" y="5212"/>
                  </a:lnTo>
                  <a:lnTo>
                    <a:pt x="9401" y="5285"/>
                  </a:lnTo>
                  <a:lnTo>
                    <a:pt x="9474" y="5407"/>
                  </a:lnTo>
                  <a:lnTo>
                    <a:pt x="9498" y="5480"/>
                  </a:lnTo>
                  <a:lnTo>
                    <a:pt x="9523" y="5553"/>
                  </a:lnTo>
                  <a:lnTo>
                    <a:pt x="9523" y="5553"/>
                  </a:lnTo>
                  <a:lnTo>
                    <a:pt x="9498" y="5651"/>
                  </a:lnTo>
                  <a:lnTo>
                    <a:pt x="9474" y="5724"/>
                  </a:lnTo>
                  <a:lnTo>
                    <a:pt x="9401" y="5846"/>
                  </a:lnTo>
                  <a:lnTo>
                    <a:pt x="9279" y="5919"/>
                  </a:lnTo>
                  <a:lnTo>
                    <a:pt x="9206" y="5943"/>
                  </a:lnTo>
                  <a:lnTo>
                    <a:pt x="9133" y="5943"/>
                  </a:lnTo>
                  <a:lnTo>
                    <a:pt x="9133" y="5943"/>
                  </a:lnTo>
                  <a:close/>
                  <a:moveTo>
                    <a:pt x="9986" y="4409"/>
                  </a:moveTo>
                  <a:lnTo>
                    <a:pt x="9986" y="4409"/>
                  </a:lnTo>
                  <a:lnTo>
                    <a:pt x="9888" y="4409"/>
                  </a:lnTo>
                  <a:lnTo>
                    <a:pt x="9815" y="4384"/>
                  </a:lnTo>
                  <a:lnTo>
                    <a:pt x="9693" y="4287"/>
                  </a:lnTo>
                  <a:lnTo>
                    <a:pt x="9620" y="4165"/>
                  </a:lnTo>
                  <a:lnTo>
                    <a:pt x="9596" y="4092"/>
                  </a:lnTo>
                  <a:lnTo>
                    <a:pt x="9596" y="4019"/>
                  </a:lnTo>
                  <a:lnTo>
                    <a:pt x="9596" y="4019"/>
                  </a:lnTo>
                  <a:lnTo>
                    <a:pt x="9596" y="3946"/>
                  </a:lnTo>
                  <a:lnTo>
                    <a:pt x="9620" y="3873"/>
                  </a:lnTo>
                  <a:lnTo>
                    <a:pt x="9693" y="3751"/>
                  </a:lnTo>
                  <a:lnTo>
                    <a:pt x="9815" y="3654"/>
                  </a:lnTo>
                  <a:lnTo>
                    <a:pt x="9888" y="3629"/>
                  </a:lnTo>
                  <a:lnTo>
                    <a:pt x="9986" y="3629"/>
                  </a:lnTo>
                  <a:lnTo>
                    <a:pt x="9986" y="3629"/>
                  </a:lnTo>
                  <a:lnTo>
                    <a:pt x="10059" y="3629"/>
                  </a:lnTo>
                  <a:lnTo>
                    <a:pt x="10132" y="3654"/>
                  </a:lnTo>
                  <a:lnTo>
                    <a:pt x="10253" y="3751"/>
                  </a:lnTo>
                  <a:lnTo>
                    <a:pt x="10327" y="3873"/>
                  </a:lnTo>
                  <a:lnTo>
                    <a:pt x="10351" y="3946"/>
                  </a:lnTo>
                  <a:lnTo>
                    <a:pt x="10375" y="4019"/>
                  </a:lnTo>
                  <a:lnTo>
                    <a:pt x="10375" y="4019"/>
                  </a:lnTo>
                  <a:lnTo>
                    <a:pt x="10351" y="4092"/>
                  </a:lnTo>
                  <a:lnTo>
                    <a:pt x="10327" y="4165"/>
                  </a:lnTo>
                  <a:lnTo>
                    <a:pt x="10253" y="4287"/>
                  </a:lnTo>
                  <a:lnTo>
                    <a:pt x="10132" y="4384"/>
                  </a:lnTo>
                  <a:lnTo>
                    <a:pt x="10059" y="4409"/>
                  </a:lnTo>
                  <a:lnTo>
                    <a:pt x="9986" y="4409"/>
                  </a:lnTo>
                  <a:lnTo>
                    <a:pt x="9986" y="4409"/>
                  </a:lnTo>
                  <a:close/>
                  <a:moveTo>
                    <a:pt x="13200" y="4165"/>
                  </a:moveTo>
                  <a:lnTo>
                    <a:pt x="13200" y="4165"/>
                  </a:lnTo>
                  <a:lnTo>
                    <a:pt x="12957" y="3897"/>
                  </a:lnTo>
                  <a:lnTo>
                    <a:pt x="12713" y="3605"/>
                  </a:lnTo>
                  <a:lnTo>
                    <a:pt x="12713" y="3605"/>
                  </a:lnTo>
                  <a:lnTo>
                    <a:pt x="12372" y="3288"/>
                  </a:lnTo>
                  <a:lnTo>
                    <a:pt x="12007" y="3020"/>
                  </a:lnTo>
                  <a:lnTo>
                    <a:pt x="11642" y="2752"/>
                  </a:lnTo>
                  <a:lnTo>
                    <a:pt x="11276" y="2533"/>
                  </a:lnTo>
                  <a:lnTo>
                    <a:pt x="11276" y="2533"/>
                  </a:lnTo>
                  <a:lnTo>
                    <a:pt x="11715" y="2265"/>
                  </a:lnTo>
                  <a:lnTo>
                    <a:pt x="12153" y="2046"/>
                  </a:lnTo>
                  <a:lnTo>
                    <a:pt x="12518" y="1876"/>
                  </a:lnTo>
                  <a:lnTo>
                    <a:pt x="12884" y="1754"/>
                  </a:lnTo>
                  <a:lnTo>
                    <a:pt x="13176" y="1681"/>
                  </a:lnTo>
                  <a:lnTo>
                    <a:pt x="13444" y="1681"/>
                  </a:lnTo>
                  <a:lnTo>
                    <a:pt x="13541" y="1681"/>
                  </a:lnTo>
                  <a:lnTo>
                    <a:pt x="13639" y="1730"/>
                  </a:lnTo>
                  <a:lnTo>
                    <a:pt x="13736" y="1754"/>
                  </a:lnTo>
                  <a:lnTo>
                    <a:pt x="13809" y="1827"/>
                  </a:lnTo>
                  <a:lnTo>
                    <a:pt x="13809" y="1827"/>
                  </a:lnTo>
                  <a:lnTo>
                    <a:pt x="13858" y="1900"/>
                  </a:lnTo>
                  <a:lnTo>
                    <a:pt x="13907" y="1973"/>
                  </a:lnTo>
                  <a:lnTo>
                    <a:pt x="13931" y="2070"/>
                  </a:lnTo>
                  <a:lnTo>
                    <a:pt x="13955" y="2168"/>
                  </a:lnTo>
                  <a:lnTo>
                    <a:pt x="13955" y="2411"/>
                  </a:lnTo>
                  <a:lnTo>
                    <a:pt x="13882" y="2679"/>
                  </a:lnTo>
                  <a:lnTo>
                    <a:pt x="13785" y="3020"/>
                  </a:lnTo>
                  <a:lnTo>
                    <a:pt x="13639" y="3361"/>
                  </a:lnTo>
                  <a:lnTo>
                    <a:pt x="13444" y="3751"/>
                  </a:lnTo>
                  <a:lnTo>
                    <a:pt x="13200" y="4165"/>
                  </a:lnTo>
                  <a:lnTo>
                    <a:pt x="13200" y="4165"/>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Google Shape;148;p18"/>
          <p:cNvSpPr/>
          <p:nvPr/>
        </p:nvSpPr>
        <p:spPr>
          <a:xfrm rot="2697278">
            <a:off x="7921136" y="2360858"/>
            <a:ext cx="438306" cy="418511"/>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49;p18"/>
          <p:cNvSpPr/>
          <p:nvPr/>
        </p:nvSpPr>
        <p:spPr>
          <a:xfrm>
            <a:off x="8286776" y="2143122"/>
            <a:ext cx="175587" cy="167693"/>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 name="Google Shape;142;p18"/>
          <p:cNvGrpSpPr/>
          <p:nvPr/>
        </p:nvGrpSpPr>
        <p:grpSpPr>
          <a:xfrm rot="-587346">
            <a:off x="7202801" y="2987977"/>
            <a:ext cx="759491" cy="759448"/>
            <a:chOff x="576250" y="4319400"/>
            <a:chExt cx="442075" cy="442050"/>
          </a:xfrm>
        </p:grpSpPr>
        <p:sp>
          <p:nvSpPr>
            <p:cNvPr id="9" name="Google Shape;143;p18"/>
            <p:cNvSpPr/>
            <p:nvPr/>
          </p:nvSpPr>
          <p:spPr>
            <a:xfrm>
              <a:off x="576250" y="4319400"/>
              <a:ext cx="442075" cy="442050"/>
            </a:xfrm>
            <a:custGeom>
              <a:avLst/>
              <a:gdLst/>
              <a:ahLst/>
              <a:cxnLst/>
              <a:rect l="l" t="t" r="r" b="b"/>
              <a:pathLst>
                <a:path w="17683" h="17682" fill="none" extrusionOk="0">
                  <a:moveTo>
                    <a:pt x="11472" y="17292"/>
                  </a:moveTo>
                  <a:lnTo>
                    <a:pt x="11472" y="12153"/>
                  </a:lnTo>
                  <a:lnTo>
                    <a:pt x="16416" y="7209"/>
                  </a:lnTo>
                  <a:lnTo>
                    <a:pt x="16416" y="7209"/>
                  </a:lnTo>
                  <a:lnTo>
                    <a:pt x="16562" y="7063"/>
                  </a:lnTo>
                  <a:lnTo>
                    <a:pt x="16684" y="6868"/>
                  </a:lnTo>
                  <a:lnTo>
                    <a:pt x="16830" y="6674"/>
                  </a:lnTo>
                  <a:lnTo>
                    <a:pt x="16927" y="6479"/>
                  </a:lnTo>
                  <a:lnTo>
                    <a:pt x="17146" y="6040"/>
                  </a:lnTo>
                  <a:lnTo>
                    <a:pt x="17317" y="5553"/>
                  </a:lnTo>
                  <a:lnTo>
                    <a:pt x="17439" y="5042"/>
                  </a:lnTo>
                  <a:lnTo>
                    <a:pt x="17560" y="4506"/>
                  </a:lnTo>
                  <a:lnTo>
                    <a:pt x="17633" y="3970"/>
                  </a:lnTo>
                  <a:lnTo>
                    <a:pt x="17658" y="3434"/>
                  </a:lnTo>
                  <a:lnTo>
                    <a:pt x="17682" y="2898"/>
                  </a:lnTo>
                  <a:lnTo>
                    <a:pt x="17682" y="2411"/>
                  </a:lnTo>
                  <a:lnTo>
                    <a:pt x="17658" y="1949"/>
                  </a:lnTo>
                  <a:lnTo>
                    <a:pt x="17609" y="1510"/>
                  </a:lnTo>
                  <a:lnTo>
                    <a:pt x="17536" y="1145"/>
                  </a:lnTo>
                  <a:lnTo>
                    <a:pt x="17463" y="828"/>
                  </a:lnTo>
                  <a:lnTo>
                    <a:pt x="17366" y="585"/>
                  </a:lnTo>
                  <a:lnTo>
                    <a:pt x="17292" y="487"/>
                  </a:lnTo>
                  <a:lnTo>
                    <a:pt x="17244" y="439"/>
                  </a:lnTo>
                  <a:lnTo>
                    <a:pt x="17244" y="439"/>
                  </a:lnTo>
                  <a:lnTo>
                    <a:pt x="17195" y="390"/>
                  </a:lnTo>
                  <a:lnTo>
                    <a:pt x="17098" y="317"/>
                  </a:lnTo>
                  <a:lnTo>
                    <a:pt x="16854" y="219"/>
                  </a:lnTo>
                  <a:lnTo>
                    <a:pt x="16537" y="146"/>
                  </a:lnTo>
                  <a:lnTo>
                    <a:pt x="16172" y="73"/>
                  </a:lnTo>
                  <a:lnTo>
                    <a:pt x="15734" y="25"/>
                  </a:lnTo>
                  <a:lnTo>
                    <a:pt x="15271" y="0"/>
                  </a:lnTo>
                  <a:lnTo>
                    <a:pt x="14784" y="0"/>
                  </a:lnTo>
                  <a:lnTo>
                    <a:pt x="14248" y="25"/>
                  </a:lnTo>
                  <a:lnTo>
                    <a:pt x="13712" y="49"/>
                  </a:lnTo>
                  <a:lnTo>
                    <a:pt x="13176" y="122"/>
                  </a:lnTo>
                  <a:lnTo>
                    <a:pt x="12641" y="244"/>
                  </a:lnTo>
                  <a:lnTo>
                    <a:pt x="12129" y="366"/>
                  </a:lnTo>
                  <a:lnTo>
                    <a:pt x="11642" y="536"/>
                  </a:lnTo>
                  <a:lnTo>
                    <a:pt x="11204" y="755"/>
                  </a:lnTo>
                  <a:lnTo>
                    <a:pt x="10985" y="853"/>
                  </a:lnTo>
                  <a:lnTo>
                    <a:pt x="10814" y="999"/>
                  </a:lnTo>
                  <a:lnTo>
                    <a:pt x="10619" y="1121"/>
                  </a:lnTo>
                  <a:lnTo>
                    <a:pt x="10473" y="1267"/>
                  </a:lnTo>
                  <a:lnTo>
                    <a:pt x="5529" y="6211"/>
                  </a:lnTo>
                  <a:lnTo>
                    <a:pt x="390" y="6211"/>
                  </a:lnTo>
                  <a:lnTo>
                    <a:pt x="390" y="6211"/>
                  </a:lnTo>
                  <a:lnTo>
                    <a:pt x="244" y="6235"/>
                  </a:lnTo>
                  <a:lnTo>
                    <a:pt x="147" y="6259"/>
                  </a:lnTo>
                  <a:lnTo>
                    <a:pt x="49" y="6308"/>
                  </a:lnTo>
                  <a:lnTo>
                    <a:pt x="0" y="6381"/>
                  </a:lnTo>
                  <a:lnTo>
                    <a:pt x="0" y="6454"/>
                  </a:lnTo>
                  <a:lnTo>
                    <a:pt x="25" y="6552"/>
                  </a:lnTo>
                  <a:lnTo>
                    <a:pt x="74" y="6649"/>
                  </a:lnTo>
                  <a:lnTo>
                    <a:pt x="171" y="6771"/>
                  </a:lnTo>
                  <a:lnTo>
                    <a:pt x="2582" y="9158"/>
                  </a:lnTo>
                  <a:lnTo>
                    <a:pt x="2265" y="9474"/>
                  </a:lnTo>
                  <a:lnTo>
                    <a:pt x="950" y="9718"/>
                  </a:lnTo>
                  <a:lnTo>
                    <a:pt x="950" y="9718"/>
                  </a:lnTo>
                  <a:lnTo>
                    <a:pt x="804" y="9767"/>
                  </a:lnTo>
                  <a:lnTo>
                    <a:pt x="682" y="9815"/>
                  </a:lnTo>
                  <a:lnTo>
                    <a:pt x="609" y="9913"/>
                  </a:lnTo>
                  <a:lnTo>
                    <a:pt x="561" y="9986"/>
                  </a:lnTo>
                  <a:lnTo>
                    <a:pt x="561" y="10083"/>
                  </a:lnTo>
                  <a:lnTo>
                    <a:pt x="585" y="10205"/>
                  </a:lnTo>
                  <a:lnTo>
                    <a:pt x="634" y="10302"/>
                  </a:lnTo>
                  <a:lnTo>
                    <a:pt x="731" y="10424"/>
                  </a:lnTo>
                  <a:lnTo>
                    <a:pt x="7258" y="16951"/>
                  </a:lnTo>
                  <a:lnTo>
                    <a:pt x="7258" y="16951"/>
                  </a:lnTo>
                  <a:lnTo>
                    <a:pt x="7380" y="17049"/>
                  </a:lnTo>
                  <a:lnTo>
                    <a:pt x="7477" y="17097"/>
                  </a:lnTo>
                  <a:lnTo>
                    <a:pt x="7599" y="17122"/>
                  </a:lnTo>
                  <a:lnTo>
                    <a:pt x="7697" y="17122"/>
                  </a:lnTo>
                  <a:lnTo>
                    <a:pt x="7770" y="17073"/>
                  </a:lnTo>
                  <a:lnTo>
                    <a:pt x="7867" y="17000"/>
                  </a:lnTo>
                  <a:lnTo>
                    <a:pt x="7916" y="16878"/>
                  </a:lnTo>
                  <a:lnTo>
                    <a:pt x="7965" y="16732"/>
                  </a:lnTo>
                  <a:lnTo>
                    <a:pt x="8208" y="15417"/>
                  </a:lnTo>
                  <a:lnTo>
                    <a:pt x="8525" y="15100"/>
                  </a:lnTo>
                  <a:lnTo>
                    <a:pt x="10911" y="17511"/>
                  </a:lnTo>
                  <a:lnTo>
                    <a:pt x="10911" y="17511"/>
                  </a:lnTo>
                  <a:lnTo>
                    <a:pt x="11033" y="17609"/>
                  </a:lnTo>
                  <a:lnTo>
                    <a:pt x="11131" y="17658"/>
                  </a:lnTo>
                  <a:lnTo>
                    <a:pt x="11228" y="17682"/>
                  </a:lnTo>
                  <a:lnTo>
                    <a:pt x="11301" y="17682"/>
                  </a:lnTo>
                  <a:lnTo>
                    <a:pt x="11374" y="17633"/>
                  </a:lnTo>
                  <a:lnTo>
                    <a:pt x="11423" y="17536"/>
                  </a:lnTo>
                  <a:lnTo>
                    <a:pt x="11447" y="17438"/>
                  </a:lnTo>
                  <a:lnTo>
                    <a:pt x="11472" y="17292"/>
                  </a:lnTo>
                  <a:lnTo>
                    <a:pt x="11472" y="17292"/>
                  </a:lnTo>
                  <a:close/>
                  <a:moveTo>
                    <a:pt x="6162" y="12202"/>
                  </a:moveTo>
                  <a:lnTo>
                    <a:pt x="6162" y="12202"/>
                  </a:lnTo>
                  <a:lnTo>
                    <a:pt x="6089" y="12275"/>
                  </a:lnTo>
                  <a:lnTo>
                    <a:pt x="6016" y="12324"/>
                  </a:lnTo>
                  <a:lnTo>
                    <a:pt x="5919" y="12348"/>
                  </a:lnTo>
                  <a:lnTo>
                    <a:pt x="5821" y="12348"/>
                  </a:lnTo>
                  <a:lnTo>
                    <a:pt x="5724" y="12348"/>
                  </a:lnTo>
                  <a:lnTo>
                    <a:pt x="5626" y="12324"/>
                  </a:lnTo>
                  <a:lnTo>
                    <a:pt x="5553" y="12275"/>
                  </a:lnTo>
                  <a:lnTo>
                    <a:pt x="5480" y="12202"/>
                  </a:lnTo>
                  <a:lnTo>
                    <a:pt x="5480" y="12202"/>
                  </a:lnTo>
                  <a:lnTo>
                    <a:pt x="5407" y="12129"/>
                  </a:lnTo>
                  <a:lnTo>
                    <a:pt x="5359" y="12056"/>
                  </a:lnTo>
                  <a:lnTo>
                    <a:pt x="5334" y="11959"/>
                  </a:lnTo>
                  <a:lnTo>
                    <a:pt x="5334" y="11861"/>
                  </a:lnTo>
                  <a:lnTo>
                    <a:pt x="5334" y="11764"/>
                  </a:lnTo>
                  <a:lnTo>
                    <a:pt x="5359" y="11666"/>
                  </a:lnTo>
                  <a:lnTo>
                    <a:pt x="5407" y="11593"/>
                  </a:lnTo>
                  <a:lnTo>
                    <a:pt x="5480" y="11520"/>
                  </a:lnTo>
                  <a:lnTo>
                    <a:pt x="8013" y="8987"/>
                  </a:lnTo>
                  <a:lnTo>
                    <a:pt x="8013" y="8987"/>
                  </a:lnTo>
                  <a:lnTo>
                    <a:pt x="8086" y="8939"/>
                  </a:lnTo>
                  <a:lnTo>
                    <a:pt x="8159" y="8890"/>
                  </a:lnTo>
                  <a:lnTo>
                    <a:pt x="8257" y="8865"/>
                  </a:lnTo>
                  <a:lnTo>
                    <a:pt x="8354" y="8841"/>
                  </a:lnTo>
                  <a:lnTo>
                    <a:pt x="8452" y="8865"/>
                  </a:lnTo>
                  <a:lnTo>
                    <a:pt x="8525" y="8890"/>
                  </a:lnTo>
                  <a:lnTo>
                    <a:pt x="8622" y="8939"/>
                  </a:lnTo>
                  <a:lnTo>
                    <a:pt x="8695" y="8987"/>
                  </a:lnTo>
                  <a:lnTo>
                    <a:pt x="8695" y="8987"/>
                  </a:lnTo>
                  <a:lnTo>
                    <a:pt x="8744" y="9060"/>
                  </a:lnTo>
                  <a:lnTo>
                    <a:pt x="8793" y="9158"/>
                  </a:lnTo>
                  <a:lnTo>
                    <a:pt x="8817" y="9231"/>
                  </a:lnTo>
                  <a:lnTo>
                    <a:pt x="8841" y="9328"/>
                  </a:lnTo>
                  <a:lnTo>
                    <a:pt x="8817" y="9426"/>
                  </a:lnTo>
                  <a:lnTo>
                    <a:pt x="8793" y="9523"/>
                  </a:lnTo>
                  <a:lnTo>
                    <a:pt x="8744" y="9596"/>
                  </a:lnTo>
                  <a:lnTo>
                    <a:pt x="8695" y="9669"/>
                  </a:lnTo>
                  <a:lnTo>
                    <a:pt x="6162" y="12202"/>
                  </a:lnTo>
                  <a:close/>
                  <a:moveTo>
                    <a:pt x="13396" y="7307"/>
                  </a:moveTo>
                  <a:lnTo>
                    <a:pt x="13396" y="7307"/>
                  </a:lnTo>
                  <a:lnTo>
                    <a:pt x="13274" y="7404"/>
                  </a:lnTo>
                  <a:lnTo>
                    <a:pt x="13152" y="7477"/>
                  </a:lnTo>
                  <a:lnTo>
                    <a:pt x="13006" y="7526"/>
                  </a:lnTo>
                  <a:lnTo>
                    <a:pt x="12836" y="7550"/>
                  </a:lnTo>
                  <a:lnTo>
                    <a:pt x="12689" y="7526"/>
                  </a:lnTo>
                  <a:lnTo>
                    <a:pt x="12543" y="7477"/>
                  </a:lnTo>
                  <a:lnTo>
                    <a:pt x="12421" y="7404"/>
                  </a:lnTo>
                  <a:lnTo>
                    <a:pt x="12300" y="7307"/>
                  </a:lnTo>
                  <a:lnTo>
                    <a:pt x="10376" y="5383"/>
                  </a:lnTo>
                  <a:lnTo>
                    <a:pt x="10376" y="5383"/>
                  </a:lnTo>
                  <a:lnTo>
                    <a:pt x="10278" y="5261"/>
                  </a:lnTo>
                  <a:lnTo>
                    <a:pt x="10205" y="5139"/>
                  </a:lnTo>
                  <a:lnTo>
                    <a:pt x="10156" y="4993"/>
                  </a:lnTo>
                  <a:lnTo>
                    <a:pt x="10132" y="4847"/>
                  </a:lnTo>
                  <a:lnTo>
                    <a:pt x="10156" y="4676"/>
                  </a:lnTo>
                  <a:lnTo>
                    <a:pt x="10205" y="4530"/>
                  </a:lnTo>
                  <a:lnTo>
                    <a:pt x="10278" y="4408"/>
                  </a:lnTo>
                  <a:lnTo>
                    <a:pt x="10376" y="4287"/>
                  </a:lnTo>
                  <a:lnTo>
                    <a:pt x="10376" y="4287"/>
                  </a:lnTo>
                  <a:lnTo>
                    <a:pt x="11326" y="3313"/>
                  </a:lnTo>
                  <a:lnTo>
                    <a:pt x="11326" y="3313"/>
                  </a:lnTo>
                  <a:lnTo>
                    <a:pt x="11496" y="3166"/>
                  </a:lnTo>
                  <a:lnTo>
                    <a:pt x="11666" y="3045"/>
                  </a:lnTo>
                  <a:lnTo>
                    <a:pt x="11861" y="2947"/>
                  </a:lnTo>
                  <a:lnTo>
                    <a:pt x="12032" y="2850"/>
                  </a:lnTo>
                  <a:lnTo>
                    <a:pt x="12227" y="2777"/>
                  </a:lnTo>
                  <a:lnTo>
                    <a:pt x="12446" y="2728"/>
                  </a:lnTo>
                  <a:lnTo>
                    <a:pt x="12641" y="2704"/>
                  </a:lnTo>
                  <a:lnTo>
                    <a:pt x="12836" y="2704"/>
                  </a:lnTo>
                  <a:lnTo>
                    <a:pt x="13055" y="2704"/>
                  </a:lnTo>
                  <a:lnTo>
                    <a:pt x="13250" y="2728"/>
                  </a:lnTo>
                  <a:lnTo>
                    <a:pt x="13469" y="2777"/>
                  </a:lnTo>
                  <a:lnTo>
                    <a:pt x="13664" y="2850"/>
                  </a:lnTo>
                  <a:lnTo>
                    <a:pt x="13834" y="2947"/>
                  </a:lnTo>
                  <a:lnTo>
                    <a:pt x="14029" y="3045"/>
                  </a:lnTo>
                  <a:lnTo>
                    <a:pt x="14199" y="3166"/>
                  </a:lnTo>
                  <a:lnTo>
                    <a:pt x="14370" y="3313"/>
                  </a:lnTo>
                  <a:lnTo>
                    <a:pt x="14370" y="3313"/>
                  </a:lnTo>
                  <a:lnTo>
                    <a:pt x="14516" y="3483"/>
                  </a:lnTo>
                  <a:lnTo>
                    <a:pt x="14638" y="3653"/>
                  </a:lnTo>
                  <a:lnTo>
                    <a:pt x="14735" y="3848"/>
                  </a:lnTo>
                  <a:lnTo>
                    <a:pt x="14833" y="4019"/>
                  </a:lnTo>
                  <a:lnTo>
                    <a:pt x="14906" y="4214"/>
                  </a:lnTo>
                  <a:lnTo>
                    <a:pt x="14954" y="4433"/>
                  </a:lnTo>
                  <a:lnTo>
                    <a:pt x="14979" y="4628"/>
                  </a:lnTo>
                  <a:lnTo>
                    <a:pt x="14979" y="4847"/>
                  </a:lnTo>
                  <a:lnTo>
                    <a:pt x="14979" y="5042"/>
                  </a:lnTo>
                  <a:lnTo>
                    <a:pt x="14954" y="5237"/>
                  </a:lnTo>
                  <a:lnTo>
                    <a:pt x="14906" y="5456"/>
                  </a:lnTo>
                  <a:lnTo>
                    <a:pt x="14833" y="5651"/>
                  </a:lnTo>
                  <a:lnTo>
                    <a:pt x="14735" y="5821"/>
                  </a:lnTo>
                  <a:lnTo>
                    <a:pt x="14638" y="6016"/>
                  </a:lnTo>
                  <a:lnTo>
                    <a:pt x="14516" y="6186"/>
                  </a:lnTo>
                  <a:lnTo>
                    <a:pt x="14370" y="6357"/>
                  </a:lnTo>
                  <a:lnTo>
                    <a:pt x="14370" y="6357"/>
                  </a:lnTo>
                  <a:lnTo>
                    <a:pt x="13396" y="7307"/>
                  </a:lnTo>
                  <a:lnTo>
                    <a:pt x="13396" y="7307"/>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44;p18"/>
            <p:cNvSpPr/>
            <p:nvPr/>
          </p:nvSpPr>
          <p:spPr>
            <a:xfrm>
              <a:off x="595725" y="4668875"/>
              <a:ext cx="73100" cy="73100"/>
            </a:xfrm>
            <a:custGeom>
              <a:avLst/>
              <a:gdLst/>
              <a:ahLst/>
              <a:cxnLst/>
              <a:rect l="l" t="t" r="r" b="b"/>
              <a:pathLst>
                <a:path w="2924" h="2924" fill="none" extrusionOk="0">
                  <a:moveTo>
                    <a:pt x="2656" y="269"/>
                  </a:moveTo>
                  <a:lnTo>
                    <a:pt x="2656" y="269"/>
                  </a:lnTo>
                  <a:lnTo>
                    <a:pt x="2509" y="147"/>
                  </a:lnTo>
                  <a:lnTo>
                    <a:pt x="2363" y="74"/>
                  </a:lnTo>
                  <a:lnTo>
                    <a:pt x="2193" y="25"/>
                  </a:lnTo>
                  <a:lnTo>
                    <a:pt x="2022" y="1"/>
                  </a:lnTo>
                  <a:lnTo>
                    <a:pt x="1852" y="25"/>
                  </a:lnTo>
                  <a:lnTo>
                    <a:pt x="1681" y="74"/>
                  </a:lnTo>
                  <a:lnTo>
                    <a:pt x="1511" y="147"/>
                  </a:lnTo>
                  <a:lnTo>
                    <a:pt x="1365" y="269"/>
                  </a:lnTo>
                  <a:lnTo>
                    <a:pt x="1365" y="269"/>
                  </a:lnTo>
                  <a:lnTo>
                    <a:pt x="1219" y="488"/>
                  </a:lnTo>
                  <a:lnTo>
                    <a:pt x="999" y="829"/>
                  </a:lnTo>
                  <a:lnTo>
                    <a:pt x="561" y="1730"/>
                  </a:lnTo>
                  <a:lnTo>
                    <a:pt x="171" y="2558"/>
                  </a:lnTo>
                  <a:lnTo>
                    <a:pt x="1" y="2924"/>
                  </a:lnTo>
                  <a:lnTo>
                    <a:pt x="1" y="2924"/>
                  </a:lnTo>
                  <a:lnTo>
                    <a:pt x="366" y="2753"/>
                  </a:lnTo>
                  <a:lnTo>
                    <a:pt x="1194" y="2363"/>
                  </a:lnTo>
                  <a:lnTo>
                    <a:pt x="2095" y="1925"/>
                  </a:lnTo>
                  <a:lnTo>
                    <a:pt x="2436" y="1706"/>
                  </a:lnTo>
                  <a:lnTo>
                    <a:pt x="2656" y="1560"/>
                  </a:lnTo>
                  <a:lnTo>
                    <a:pt x="2656" y="1560"/>
                  </a:lnTo>
                  <a:lnTo>
                    <a:pt x="2777" y="1414"/>
                  </a:lnTo>
                  <a:lnTo>
                    <a:pt x="2850" y="1243"/>
                  </a:lnTo>
                  <a:lnTo>
                    <a:pt x="2899" y="1073"/>
                  </a:lnTo>
                  <a:lnTo>
                    <a:pt x="2923" y="902"/>
                  </a:lnTo>
                  <a:lnTo>
                    <a:pt x="2899" y="732"/>
                  </a:lnTo>
                  <a:lnTo>
                    <a:pt x="2850" y="561"/>
                  </a:lnTo>
                  <a:lnTo>
                    <a:pt x="2777" y="415"/>
                  </a:lnTo>
                  <a:lnTo>
                    <a:pt x="2656" y="269"/>
                  </a:lnTo>
                  <a:lnTo>
                    <a:pt x="2656" y="269"/>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45;p18"/>
            <p:cNvSpPr/>
            <p:nvPr/>
          </p:nvSpPr>
          <p:spPr>
            <a:xfrm>
              <a:off x="652350" y="4711500"/>
              <a:ext cx="46925" cy="46925"/>
            </a:xfrm>
            <a:custGeom>
              <a:avLst/>
              <a:gdLst/>
              <a:ahLst/>
              <a:cxnLst/>
              <a:rect l="l" t="t" r="r" b="b"/>
              <a:pathLst>
                <a:path w="1877" h="1877" fill="none" extrusionOk="0">
                  <a:moveTo>
                    <a:pt x="1657" y="244"/>
                  </a:moveTo>
                  <a:lnTo>
                    <a:pt x="1657" y="244"/>
                  </a:lnTo>
                  <a:lnTo>
                    <a:pt x="1535" y="147"/>
                  </a:lnTo>
                  <a:lnTo>
                    <a:pt x="1413" y="74"/>
                  </a:lnTo>
                  <a:lnTo>
                    <a:pt x="1267" y="25"/>
                  </a:lnTo>
                  <a:lnTo>
                    <a:pt x="1121" y="1"/>
                  </a:lnTo>
                  <a:lnTo>
                    <a:pt x="975" y="25"/>
                  </a:lnTo>
                  <a:lnTo>
                    <a:pt x="829" y="74"/>
                  </a:lnTo>
                  <a:lnTo>
                    <a:pt x="707" y="147"/>
                  </a:lnTo>
                  <a:lnTo>
                    <a:pt x="585" y="244"/>
                  </a:lnTo>
                  <a:lnTo>
                    <a:pt x="585" y="244"/>
                  </a:lnTo>
                  <a:lnTo>
                    <a:pt x="464" y="391"/>
                  </a:lnTo>
                  <a:lnTo>
                    <a:pt x="366" y="610"/>
                  </a:lnTo>
                  <a:lnTo>
                    <a:pt x="269" y="878"/>
                  </a:lnTo>
                  <a:lnTo>
                    <a:pt x="171" y="1170"/>
                  </a:lnTo>
                  <a:lnTo>
                    <a:pt x="50" y="1681"/>
                  </a:lnTo>
                  <a:lnTo>
                    <a:pt x="1" y="1876"/>
                  </a:lnTo>
                  <a:lnTo>
                    <a:pt x="1" y="1876"/>
                  </a:lnTo>
                  <a:lnTo>
                    <a:pt x="220" y="1852"/>
                  </a:lnTo>
                  <a:lnTo>
                    <a:pt x="731" y="1706"/>
                  </a:lnTo>
                  <a:lnTo>
                    <a:pt x="999" y="1633"/>
                  </a:lnTo>
                  <a:lnTo>
                    <a:pt x="1267" y="1535"/>
                  </a:lnTo>
                  <a:lnTo>
                    <a:pt x="1511" y="1413"/>
                  </a:lnTo>
                  <a:lnTo>
                    <a:pt x="1657" y="1316"/>
                  </a:lnTo>
                  <a:lnTo>
                    <a:pt x="1657" y="1316"/>
                  </a:lnTo>
                  <a:lnTo>
                    <a:pt x="1754" y="1194"/>
                  </a:lnTo>
                  <a:lnTo>
                    <a:pt x="1827" y="1048"/>
                  </a:lnTo>
                  <a:lnTo>
                    <a:pt x="1876" y="926"/>
                  </a:lnTo>
                  <a:lnTo>
                    <a:pt x="1876" y="780"/>
                  </a:lnTo>
                  <a:lnTo>
                    <a:pt x="1876" y="634"/>
                  </a:lnTo>
                  <a:lnTo>
                    <a:pt x="1827" y="488"/>
                  </a:lnTo>
                  <a:lnTo>
                    <a:pt x="1754" y="366"/>
                  </a:lnTo>
                  <a:lnTo>
                    <a:pt x="1657" y="244"/>
                  </a:lnTo>
                  <a:lnTo>
                    <a:pt x="1657" y="244"/>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46;p18"/>
            <p:cNvSpPr/>
            <p:nvPr/>
          </p:nvSpPr>
          <p:spPr>
            <a:xfrm>
              <a:off x="579300" y="4638450"/>
              <a:ext cx="46900" cy="46900"/>
            </a:xfrm>
            <a:custGeom>
              <a:avLst/>
              <a:gdLst/>
              <a:ahLst/>
              <a:cxnLst/>
              <a:rect l="l" t="t" r="r" b="b"/>
              <a:pathLst>
                <a:path w="1876" h="1876" fill="none" extrusionOk="0">
                  <a:moveTo>
                    <a:pt x="1632" y="219"/>
                  </a:moveTo>
                  <a:lnTo>
                    <a:pt x="1632" y="219"/>
                  </a:lnTo>
                  <a:lnTo>
                    <a:pt x="1510" y="122"/>
                  </a:lnTo>
                  <a:lnTo>
                    <a:pt x="1388" y="49"/>
                  </a:lnTo>
                  <a:lnTo>
                    <a:pt x="1242" y="0"/>
                  </a:lnTo>
                  <a:lnTo>
                    <a:pt x="1096" y="0"/>
                  </a:lnTo>
                  <a:lnTo>
                    <a:pt x="950" y="0"/>
                  </a:lnTo>
                  <a:lnTo>
                    <a:pt x="828" y="49"/>
                  </a:lnTo>
                  <a:lnTo>
                    <a:pt x="682" y="122"/>
                  </a:lnTo>
                  <a:lnTo>
                    <a:pt x="560" y="219"/>
                  </a:lnTo>
                  <a:lnTo>
                    <a:pt x="560" y="219"/>
                  </a:lnTo>
                  <a:lnTo>
                    <a:pt x="463" y="366"/>
                  </a:lnTo>
                  <a:lnTo>
                    <a:pt x="341" y="609"/>
                  </a:lnTo>
                  <a:lnTo>
                    <a:pt x="244" y="877"/>
                  </a:lnTo>
                  <a:lnTo>
                    <a:pt x="171" y="1145"/>
                  </a:lnTo>
                  <a:lnTo>
                    <a:pt x="25" y="1656"/>
                  </a:lnTo>
                  <a:lnTo>
                    <a:pt x="0" y="1876"/>
                  </a:lnTo>
                  <a:lnTo>
                    <a:pt x="0" y="1876"/>
                  </a:lnTo>
                  <a:lnTo>
                    <a:pt x="195" y="1827"/>
                  </a:lnTo>
                  <a:lnTo>
                    <a:pt x="707" y="1705"/>
                  </a:lnTo>
                  <a:lnTo>
                    <a:pt x="999" y="1608"/>
                  </a:lnTo>
                  <a:lnTo>
                    <a:pt x="1267" y="1510"/>
                  </a:lnTo>
                  <a:lnTo>
                    <a:pt x="1486" y="1413"/>
                  </a:lnTo>
                  <a:lnTo>
                    <a:pt x="1632" y="1291"/>
                  </a:lnTo>
                  <a:lnTo>
                    <a:pt x="1632" y="1291"/>
                  </a:lnTo>
                  <a:lnTo>
                    <a:pt x="1729" y="1169"/>
                  </a:lnTo>
                  <a:lnTo>
                    <a:pt x="1802" y="1048"/>
                  </a:lnTo>
                  <a:lnTo>
                    <a:pt x="1851" y="901"/>
                  </a:lnTo>
                  <a:lnTo>
                    <a:pt x="1876" y="755"/>
                  </a:lnTo>
                  <a:lnTo>
                    <a:pt x="1851" y="609"/>
                  </a:lnTo>
                  <a:lnTo>
                    <a:pt x="1802" y="463"/>
                  </a:lnTo>
                  <a:lnTo>
                    <a:pt x="1729" y="341"/>
                  </a:lnTo>
                  <a:lnTo>
                    <a:pt x="1632" y="219"/>
                  </a:lnTo>
                  <a:lnTo>
                    <a:pt x="1632" y="219"/>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106" name="Picture 10">
            <a:extLst>
              <a:ext uri="{FF2B5EF4-FFF2-40B4-BE49-F238E27FC236}">
                <a16:creationId xmlns:a16="http://schemas.microsoft.com/office/drawing/2014/main" id="{06D91A03-C77F-4369-A971-8CB4BEE0C5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8051" y="464624"/>
            <a:ext cx="5760640" cy="2063416"/>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a:extLst>
              <a:ext uri="{FF2B5EF4-FFF2-40B4-BE49-F238E27FC236}">
                <a16:creationId xmlns:a16="http://schemas.microsoft.com/office/drawing/2014/main" id="{CE87C43F-4F8F-4FCD-A9DC-EBFBED8367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2675" y="2631757"/>
            <a:ext cx="6264463" cy="198186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5122" name="Picture 2">
            <a:extLst>
              <a:ext uri="{FF2B5EF4-FFF2-40B4-BE49-F238E27FC236}">
                <a16:creationId xmlns:a16="http://schemas.microsoft.com/office/drawing/2014/main" id="{2655426E-7393-4C1E-99F1-BC3B3D522848}"/>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23528" y="669854"/>
            <a:ext cx="3960440" cy="3528392"/>
          </a:xfrm>
          <a:prstGeom prst="rect">
            <a:avLst/>
          </a:prstGeom>
          <a:noFill/>
          <a:ln w="127000" cap="sq">
            <a:solidFill>
              <a:srgbClr val="FFFFFF"/>
            </a:solidFill>
            <a:miter lim="800000"/>
          </a:ln>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D31E2490-3A99-488B-98B0-C1AC3E113DDB}"/>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4716016" y="705858"/>
            <a:ext cx="4151189" cy="3456384"/>
          </a:xfrm>
          <a:prstGeom prst="rect">
            <a:avLst/>
          </a:prstGeom>
          <a:noFill/>
          <a:ln w="127000" cap="sq">
            <a:solidFill>
              <a:srgbClr val="FFFFFF"/>
            </a:solidFill>
            <a:miter lim="800000"/>
          </a:ln>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736D97CA-5EDB-4F67-98F8-52B9D41449C1}"/>
              </a:ext>
            </a:extLst>
          </p:cNvPr>
          <p:cNvSpPr>
            <a:spLocks noGrp="1"/>
          </p:cNvSpPr>
          <p:nvPr>
            <p:ph type="sldNum" sz="quarter" idx="12"/>
          </p:nvPr>
        </p:nvSpPr>
        <p:spPr>
          <a:xfrm>
            <a:off x="7765425" y="4659145"/>
            <a:ext cx="407023" cy="209550"/>
          </a:xfrm>
        </p:spPr>
        <p:txBody>
          <a:bodyPr>
            <a:normAutofit/>
          </a:bodyPr>
          <a:lstStyle/>
          <a:p>
            <a:pPr marL="0" lvl="0" indent="0" rtl="0">
              <a:spcBef>
                <a:spcPts val="0"/>
              </a:spcBef>
              <a:spcAft>
                <a:spcPts val="600"/>
              </a:spcAft>
              <a:buNone/>
            </a:pPr>
            <a:fld id="{00000000-1234-1234-1234-123412341234}" type="slidenum">
              <a:rPr lang="en" smtClean="0"/>
              <a:pPr marL="0" lvl="0" indent="0" rtl="0">
                <a:spcBef>
                  <a:spcPts val="0"/>
                </a:spcBef>
                <a:spcAft>
                  <a:spcPts val="600"/>
                </a:spcAft>
                <a:buNone/>
              </a:pPr>
              <a:t>15</a:t>
            </a:fld>
            <a:endParaRPr lang="en"/>
          </a:p>
        </p:txBody>
      </p:sp>
    </p:spTree>
    <p:extLst>
      <p:ext uri="{BB962C8B-B14F-4D97-AF65-F5344CB8AC3E}">
        <p14:creationId xmlns:p14="http://schemas.microsoft.com/office/powerpoint/2010/main" val="34737913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6148" name="Picture 4">
            <a:extLst>
              <a:ext uri="{FF2B5EF4-FFF2-40B4-BE49-F238E27FC236}">
                <a16:creationId xmlns:a16="http://schemas.microsoft.com/office/drawing/2014/main" id="{2C1BC0DD-77D7-46F6-8CCF-6DB1F08C2594}"/>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31080" y="746274"/>
            <a:ext cx="3935163" cy="3528392"/>
          </a:xfrm>
          <a:prstGeom prst="rect">
            <a:avLst/>
          </a:prstGeom>
          <a:noFill/>
          <a:ln w="127000" cap="sq">
            <a:solidFill>
              <a:srgbClr val="FFFFFF"/>
            </a:solidFill>
            <a:miter lim="800000"/>
          </a:ln>
          <a:extLst>
            <a:ext uri="{909E8E84-426E-40DD-AFC4-6F175D3DCCD1}">
              <a14:hiddenFill xmlns:a14="http://schemas.microsoft.com/office/drawing/2010/main">
                <a:solidFill>
                  <a:srgbClr val="FFFFFF"/>
                </a:solidFill>
              </a14:hiddenFill>
            </a:ext>
          </a:extLst>
        </p:spPr>
      </p:pic>
      <p:pic>
        <p:nvPicPr>
          <p:cNvPr id="6146" name="Picture 2">
            <a:extLst>
              <a:ext uri="{FF2B5EF4-FFF2-40B4-BE49-F238E27FC236}">
                <a16:creationId xmlns:a16="http://schemas.microsoft.com/office/drawing/2014/main" id="{4190AFB2-6653-443D-92CE-7996D0445C04}"/>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4582219" y="729602"/>
            <a:ext cx="4330701" cy="3528392"/>
          </a:xfrm>
          <a:prstGeom prst="rect">
            <a:avLst/>
          </a:prstGeom>
          <a:noFill/>
          <a:ln w="127000" cap="sq">
            <a:solidFill>
              <a:srgbClr val="FFFFFF"/>
            </a:solidFill>
            <a:miter lim="800000"/>
          </a:ln>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B4176A26-4437-4CED-BD48-0A872AAE505A}"/>
              </a:ext>
            </a:extLst>
          </p:cNvPr>
          <p:cNvSpPr>
            <a:spLocks noGrp="1"/>
          </p:cNvSpPr>
          <p:nvPr>
            <p:ph type="sldNum" sz="quarter" idx="12"/>
          </p:nvPr>
        </p:nvSpPr>
        <p:spPr>
          <a:xfrm>
            <a:off x="7765425" y="4659145"/>
            <a:ext cx="407023" cy="209550"/>
          </a:xfrm>
        </p:spPr>
        <p:txBody>
          <a:bodyPr>
            <a:normAutofit/>
          </a:bodyPr>
          <a:lstStyle/>
          <a:p>
            <a:pPr marL="0" lvl="0" indent="0" rtl="0">
              <a:spcBef>
                <a:spcPts val="0"/>
              </a:spcBef>
              <a:spcAft>
                <a:spcPts val="600"/>
              </a:spcAft>
              <a:buNone/>
            </a:pPr>
            <a:fld id="{00000000-1234-1234-1234-123412341234}" type="slidenum">
              <a:rPr lang="en" smtClean="0"/>
              <a:pPr marL="0" lvl="0" indent="0" rtl="0">
                <a:spcBef>
                  <a:spcPts val="0"/>
                </a:spcBef>
                <a:spcAft>
                  <a:spcPts val="600"/>
                </a:spcAft>
                <a:buNone/>
              </a:pPr>
              <a:t>16</a:t>
            </a:fld>
            <a:endParaRPr lang="en"/>
          </a:p>
        </p:txBody>
      </p:sp>
    </p:spTree>
    <p:extLst>
      <p:ext uri="{BB962C8B-B14F-4D97-AF65-F5344CB8AC3E}">
        <p14:creationId xmlns:p14="http://schemas.microsoft.com/office/powerpoint/2010/main" val="36200415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86C3EAD-2221-49BE-A55C-B53C7DE6A91A}"/>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17</a:t>
            </a:fld>
            <a:endParaRPr lang="en"/>
          </a:p>
        </p:txBody>
      </p:sp>
      <p:pic>
        <p:nvPicPr>
          <p:cNvPr id="7170" name="Picture 2">
            <a:extLst>
              <a:ext uri="{FF2B5EF4-FFF2-40B4-BE49-F238E27FC236}">
                <a16:creationId xmlns:a16="http://schemas.microsoft.com/office/drawing/2014/main" id="{06EE5774-246D-4EB7-A1E2-59884A39BA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9794" y="771550"/>
            <a:ext cx="7824411" cy="39199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6079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7E27CB0-2DF9-4EE6-ABB4-86AF6BC9025B}"/>
              </a:ext>
            </a:extLst>
          </p:cNvPr>
          <p:cNvSpPr txBox="1"/>
          <p:nvPr/>
        </p:nvSpPr>
        <p:spPr>
          <a:xfrm>
            <a:off x="755576" y="915567"/>
            <a:ext cx="7632848" cy="3561296"/>
          </a:xfrm>
          <a:prstGeom prst="rect">
            <a:avLst/>
          </a:prstGeom>
          <a:noFill/>
        </p:spPr>
        <p:txBody>
          <a:bodyPr wrap="square">
            <a:spAutoFit/>
          </a:bodyPr>
          <a:lstStyle/>
          <a:p>
            <a:pPr lvl="0">
              <a:lnSpc>
                <a:spcPct val="107000"/>
              </a:lnSpc>
              <a:spcAft>
                <a:spcPts val="800"/>
              </a:spcAft>
              <a:tabLst>
                <a:tab pos="457200" algn="l"/>
              </a:tabLst>
            </a:pPr>
            <a:r>
              <a:rPr lang="en-IN" sz="1600" b="1" dirty="0">
                <a:solidFill>
                  <a:srgbClr val="00B050"/>
                </a:solidFill>
                <a:latin typeface="Helvetica" panose="020B0604020202020204" pitchFamily="34" charset="0"/>
                <a:ea typeface="Times New Roman" panose="02020603050405020304" pitchFamily="18" charset="0"/>
                <a:cs typeface="Helvetica" panose="020B0604020202020204" pitchFamily="34" charset="0"/>
              </a:rPr>
              <a:t>OBSERVATION</a:t>
            </a:r>
            <a:r>
              <a:rPr lang="en-IN" sz="1600" b="1" dirty="0">
                <a:solidFill>
                  <a:schemeClr val="accent2">
                    <a:lumMod val="50000"/>
                  </a:schemeClr>
                </a:solidFill>
                <a:latin typeface="Helvetica" panose="020B0604020202020204" pitchFamily="34" charset="0"/>
                <a:ea typeface="Times New Roman" panose="02020603050405020304" pitchFamily="18" charset="0"/>
                <a:cs typeface="Helvetica" panose="020B0604020202020204" pitchFamily="34" charset="0"/>
              </a:rPr>
              <a:t>:</a:t>
            </a:r>
            <a:endParaRPr lang="en-IN" sz="1600" b="1" dirty="0">
              <a:solidFill>
                <a:schemeClr val="accent2">
                  <a:lumMod val="50000"/>
                </a:schemeClr>
              </a:solidFill>
              <a:effectLst/>
              <a:latin typeface="Helvetica" panose="020B0604020202020204" pitchFamily="34" charset="0"/>
              <a:ea typeface="Times New Roman" panose="02020603050405020304" pitchFamily="18" charset="0"/>
              <a:cs typeface="Helvetica" panose="020B0604020202020204" pitchFamily="34" charset="0"/>
            </a:endParaRPr>
          </a:p>
          <a:p>
            <a:pPr marL="228600" lvl="0" indent="-228600">
              <a:lnSpc>
                <a:spcPct val="107000"/>
              </a:lnSpc>
              <a:spcAft>
                <a:spcPts val="800"/>
              </a:spcAft>
              <a:buFont typeface="+mj-lt"/>
              <a:buAutoNum type="arabicPeriod"/>
              <a:tabLst>
                <a:tab pos="457200" algn="l"/>
              </a:tabLst>
            </a:pPr>
            <a:endParaRPr lang="en-IN" sz="1100" dirty="0">
              <a:solidFill>
                <a:schemeClr val="accent2">
                  <a:lumMod val="50000"/>
                </a:schemeClr>
              </a:solidFill>
              <a:latin typeface="Helvetica" panose="020B0604020202020204" pitchFamily="34" charset="0"/>
              <a:ea typeface="Times New Roman" panose="02020603050405020304" pitchFamily="18" charset="0"/>
              <a:cs typeface="Helvetica" panose="020B0604020202020204" pitchFamily="34" charset="0"/>
            </a:endParaRPr>
          </a:p>
          <a:p>
            <a:pPr marL="228600" lvl="0" indent="-228600">
              <a:lnSpc>
                <a:spcPct val="107000"/>
              </a:lnSpc>
              <a:spcAft>
                <a:spcPts val="800"/>
              </a:spcAft>
              <a:buFont typeface="+mj-lt"/>
              <a:buAutoNum type="arabicPeriod"/>
              <a:tabLst>
                <a:tab pos="457200" algn="l"/>
              </a:tabLst>
            </a:pPr>
            <a:r>
              <a:rPr lang="en-IN" sz="1100" dirty="0">
                <a:solidFill>
                  <a:schemeClr val="accent2">
                    <a:lumMod val="50000"/>
                  </a:schemeClr>
                </a:solidFill>
                <a:effectLst/>
                <a:latin typeface="Helvetica" panose="020B0604020202020204" pitchFamily="34" charset="0"/>
                <a:ea typeface="Times New Roman" panose="02020603050405020304" pitchFamily="18" charset="0"/>
                <a:cs typeface="Helvetica" panose="020B0604020202020204" pitchFamily="34" charset="0"/>
              </a:rPr>
              <a:t>80% (230 members) of the total participants are between the age group of 21-50 years, in which 21-30 years are 79 members(20 males and 59 females), 31-40 years are 81 members(30 males and 51 females) and 41-50 years are 70 members.</a:t>
            </a:r>
            <a:endParaRPr lang="en-IN" sz="1100" dirty="0">
              <a:solidFill>
                <a:schemeClr val="accent2">
                  <a:lumMod val="50000"/>
                </a:schemeClr>
              </a:solidFill>
              <a:effectLst/>
              <a:latin typeface="Helvetica" panose="020B0604020202020204" pitchFamily="34" charset="0"/>
              <a:ea typeface="Calibri" panose="020F0502020204030204" pitchFamily="34" charset="0"/>
              <a:cs typeface="Helvetica" panose="020B0604020202020204" pitchFamily="34" charset="0"/>
            </a:endParaRPr>
          </a:p>
          <a:p>
            <a:pPr marL="228600" lvl="0" indent="-228600">
              <a:lnSpc>
                <a:spcPct val="107000"/>
              </a:lnSpc>
              <a:spcAft>
                <a:spcPts val="800"/>
              </a:spcAft>
              <a:buFont typeface="+mj-lt"/>
              <a:buAutoNum type="arabicPeriod"/>
              <a:tabLst>
                <a:tab pos="457200" algn="l"/>
              </a:tabLst>
            </a:pPr>
            <a:r>
              <a:rPr lang="en-IN" sz="1100" dirty="0">
                <a:solidFill>
                  <a:schemeClr val="accent2">
                    <a:lumMod val="50000"/>
                  </a:schemeClr>
                </a:solidFill>
                <a:effectLst/>
                <a:latin typeface="Helvetica" panose="020B0604020202020204" pitchFamily="34" charset="0"/>
                <a:ea typeface="Times New Roman" panose="02020603050405020304" pitchFamily="18" charset="0"/>
                <a:cs typeface="Helvetica" panose="020B0604020202020204" pitchFamily="34" charset="0"/>
              </a:rPr>
              <a:t>Participants from Delhi (40 males and 18 females), Noida (29 males and 11 females), Greater Noida (1 male and 42 females) and Bangalore (34 males and 3 females) seem to be shopping in higher range when considered to other cities included for the survey. This may be since many companies and colleges are around this area.</a:t>
            </a:r>
            <a:endParaRPr lang="en-IN" sz="1100" dirty="0">
              <a:solidFill>
                <a:schemeClr val="accent2">
                  <a:lumMod val="50000"/>
                </a:schemeClr>
              </a:solidFill>
              <a:effectLst/>
              <a:latin typeface="Helvetica" panose="020B0604020202020204" pitchFamily="34" charset="0"/>
              <a:ea typeface="Calibri" panose="020F0502020204030204" pitchFamily="34" charset="0"/>
              <a:cs typeface="Helvetica" panose="020B0604020202020204" pitchFamily="34" charset="0"/>
            </a:endParaRPr>
          </a:p>
          <a:p>
            <a:pPr marL="228600" lvl="0" indent="-228600">
              <a:lnSpc>
                <a:spcPct val="107000"/>
              </a:lnSpc>
              <a:spcAft>
                <a:spcPts val="800"/>
              </a:spcAft>
              <a:buFont typeface="+mj-lt"/>
              <a:buAutoNum type="arabicPeriod"/>
              <a:tabLst>
                <a:tab pos="457200" algn="l"/>
              </a:tabLst>
            </a:pPr>
            <a:r>
              <a:rPr lang="en-IN" sz="1100" dirty="0">
                <a:solidFill>
                  <a:schemeClr val="accent2">
                    <a:lumMod val="50000"/>
                  </a:schemeClr>
                </a:solidFill>
                <a:effectLst/>
                <a:latin typeface="Helvetica" panose="020B0604020202020204" pitchFamily="34" charset="0"/>
                <a:ea typeface="Times New Roman" panose="02020603050405020304" pitchFamily="18" charset="0"/>
                <a:cs typeface="Helvetica" panose="020B0604020202020204" pitchFamily="34" charset="0"/>
              </a:rPr>
              <a:t>36.43% customers are using E-commerce for more than 4 years. Only 17.47% customers are using for 3-4 years whereas 24.16% customers have been using e-commerce for 2-3 years. Percentage of customers who have been using e-commerce for less than 2 years is around 21.93.</a:t>
            </a:r>
            <a:endParaRPr lang="en-IN" sz="1100" dirty="0">
              <a:solidFill>
                <a:schemeClr val="accent2">
                  <a:lumMod val="50000"/>
                </a:schemeClr>
              </a:solidFill>
              <a:effectLst/>
              <a:latin typeface="Helvetica" panose="020B0604020202020204" pitchFamily="34" charset="0"/>
              <a:ea typeface="Calibri" panose="020F0502020204030204" pitchFamily="34" charset="0"/>
              <a:cs typeface="Helvetica" panose="020B0604020202020204" pitchFamily="34" charset="0"/>
            </a:endParaRPr>
          </a:p>
          <a:p>
            <a:pPr marL="228600" lvl="0" indent="-228600">
              <a:lnSpc>
                <a:spcPct val="107000"/>
              </a:lnSpc>
              <a:spcAft>
                <a:spcPts val="800"/>
              </a:spcAft>
              <a:buFont typeface="+mj-lt"/>
              <a:buAutoNum type="arabicPeriod"/>
              <a:tabLst>
                <a:tab pos="457200" algn="l"/>
              </a:tabLst>
            </a:pPr>
            <a:r>
              <a:rPr lang="en-IN" sz="1100" dirty="0">
                <a:solidFill>
                  <a:schemeClr val="accent2">
                    <a:lumMod val="50000"/>
                  </a:schemeClr>
                </a:solidFill>
                <a:effectLst/>
                <a:latin typeface="Helvetica" panose="020B0604020202020204" pitchFamily="34" charset="0"/>
                <a:ea typeface="Times New Roman" panose="02020603050405020304" pitchFamily="18" charset="0"/>
                <a:cs typeface="Helvetica" panose="020B0604020202020204" pitchFamily="34" charset="0"/>
              </a:rPr>
              <a:t>Only 6 (3 each male and females) have done shopping 42 times or more. Most number of people have shopped less than 10 times i.e., 114 (72 females and 42 males). 63 people have done shopping between 31-40 times. People you have done shopping for 21-30 times consist of 10 males.</a:t>
            </a:r>
            <a:endParaRPr lang="en-IN" sz="1100" dirty="0">
              <a:solidFill>
                <a:schemeClr val="accent2">
                  <a:lumMod val="50000"/>
                </a:schemeClr>
              </a:solidFill>
              <a:effectLst/>
              <a:latin typeface="Helvetica" panose="020B0604020202020204" pitchFamily="34" charset="0"/>
              <a:ea typeface="Calibri" panose="020F0502020204030204" pitchFamily="34" charset="0"/>
              <a:cs typeface="Helvetica" panose="020B0604020202020204" pitchFamily="34" charset="0"/>
            </a:endParaRPr>
          </a:p>
          <a:p>
            <a:pPr algn="ctr"/>
            <a:endParaRPr lang="en-US" sz="1100" dirty="0">
              <a:solidFill>
                <a:srgbClr val="00B050"/>
              </a:solidFill>
              <a:latin typeface="Helvetica" panose="020B0604020202020204" pitchFamily="34" charset="0"/>
              <a:cs typeface="Helvetica" panose="020B0604020202020204" pitchFamily="34"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FB45ED9-EDD2-4D07-A0E7-219C7856A477}"/>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19</a:t>
            </a:fld>
            <a:endParaRPr lang="en"/>
          </a:p>
        </p:txBody>
      </p:sp>
      <p:sp>
        <p:nvSpPr>
          <p:cNvPr id="6" name="TextBox 5">
            <a:extLst>
              <a:ext uri="{FF2B5EF4-FFF2-40B4-BE49-F238E27FC236}">
                <a16:creationId xmlns:a16="http://schemas.microsoft.com/office/drawing/2014/main" id="{5F750317-78FB-4B26-A4BC-1F8501E83CB8}"/>
              </a:ext>
            </a:extLst>
          </p:cNvPr>
          <p:cNvSpPr txBox="1"/>
          <p:nvPr/>
        </p:nvSpPr>
        <p:spPr>
          <a:xfrm>
            <a:off x="719572" y="1426564"/>
            <a:ext cx="7704856" cy="2487925"/>
          </a:xfrm>
          <a:prstGeom prst="rect">
            <a:avLst/>
          </a:prstGeom>
          <a:noFill/>
        </p:spPr>
        <p:txBody>
          <a:bodyPr wrap="square">
            <a:spAutoFit/>
          </a:bodyPr>
          <a:lstStyle/>
          <a:p>
            <a:pPr marL="342900" lvl="0" indent="-342900">
              <a:lnSpc>
                <a:spcPct val="107000"/>
              </a:lnSpc>
              <a:spcAft>
                <a:spcPts val="800"/>
              </a:spcAft>
              <a:buFont typeface="+mj-lt"/>
              <a:buAutoNum type="arabicPeriod" startAt="5"/>
              <a:tabLst>
                <a:tab pos="457200" algn="l"/>
              </a:tabLst>
            </a:pPr>
            <a:r>
              <a:rPr lang="en-IN" sz="1100" dirty="0">
                <a:solidFill>
                  <a:schemeClr val="accent2">
                    <a:lumMod val="50000"/>
                  </a:schemeClr>
                </a:solidFill>
                <a:effectLst/>
                <a:latin typeface="Helvetica" panose="020B0604020202020204" pitchFamily="34" charset="0"/>
                <a:ea typeface="Times New Roman" panose="02020603050405020304" pitchFamily="18" charset="0"/>
                <a:cs typeface="Times New Roman" panose="02020603050405020304" pitchFamily="18" charset="0"/>
              </a:rPr>
              <a:t>Most of the customers seem to be using Smart Phone (141) and Mobile Internet (142) for shopping. This means the E-commerce website should be compatible in all kinds of smart phone browsers to attract a lot more customers.</a:t>
            </a:r>
            <a:endParaRPr lang="en-IN" sz="1100" dirty="0">
              <a:solidFill>
                <a:schemeClr val="accent2">
                  <a:lumMod val="50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mj-lt"/>
              <a:buAutoNum type="arabicPeriod" startAt="6"/>
              <a:tabLst>
                <a:tab pos="457200" algn="l"/>
              </a:tabLst>
            </a:pPr>
            <a:r>
              <a:rPr lang="en-IN" sz="1100" dirty="0">
                <a:solidFill>
                  <a:schemeClr val="accent2">
                    <a:lumMod val="50000"/>
                  </a:schemeClr>
                </a:solidFill>
                <a:effectLst/>
                <a:latin typeface="Helvetica" panose="020B0604020202020204" pitchFamily="34" charset="0"/>
                <a:ea typeface="Times New Roman" panose="02020603050405020304" pitchFamily="18" charset="0"/>
                <a:cs typeface="Times New Roman" panose="02020603050405020304" pitchFamily="18" charset="0"/>
              </a:rPr>
              <a:t>Around 80% customers use Google Chrome browser to use websites. Many used search engine to find their favourite online store, which means the E-commerce website should be search engine optimized on all times.</a:t>
            </a:r>
            <a:endParaRPr lang="en-IN" sz="1100" dirty="0">
              <a:solidFill>
                <a:schemeClr val="accent2">
                  <a:lumMod val="50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mj-lt"/>
              <a:buAutoNum type="arabicPeriod" startAt="7"/>
              <a:tabLst>
                <a:tab pos="457200" algn="l"/>
              </a:tabLst>
            </a:pPr>
            <a:r>
              <a:rPr lang="en-IN" sz="1100" dirty="0">
                <a:solidFill>
                  <a:schemeClr val="accent2">
                    <a:lumMod val="50000"/>
                  </a:schemeClr>
                </a:solidFill>
                <a:effectLst/>
                <a:latin typeface="Helvetica" panose="020B0604020202020204" pitchFamily="34" charset="0"/>
                <a:ea typeface="Times New Roman" panose="02020603050405020304" pitchFamily="18" charset="0"/>
                <a:cs typeface="Times New Roman" panose="02020603050405020304" pitchFamily="18" charset="0"/>
              </a:rPr>
              <a:t>Also, after the search engine, E-commerce application seems to be the second favourite mode of logging in to the website. This means the application should be user friendly and UI should be more convenient for users.</a:t>
            </a:r>
            <a:endParaRPr lang="en-IN" sz="1100" dirty="0">
              <a:solidFill>
                <a:schemeClr val="accent2">
                  <a:lumMod val="50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mj-lt"/>
              <a:buAutoNum type="arabicPeriod" startAt="8"/>
              <a:tabLst>
                <a:tab pos="457200" algn="l"/>
              </a:tabLst>
            </a:pPr>
            <a:r>
              <a:rPr lang="en-IN" sz="1100" dirty="0">
                <a:solidFill>
                  <a:schemeClr val="accent2">
                    <a:lumMod val="50000"/>
                  </a:schemeClr>
                </a:solidFill>
                <a:effectLst/>
                <a:latin typeface="Helvetica" panose="020B0604020202020204" pitchFamily="34" charset="0"/>
                <a:ea typeface="Times New Roman" panose="02020603050405020304" pitchFamily="18" charset="0"/>
                <a:cs typeface="Times New Roman" panose="02020603050405020304" pitchFamily="18" charset="0"/>
              </a:rPr>
              <a:t>Around 100 females and 23 males spend 15 mins before making purchase decision. 71 customers spend 6-11 mins before making a decision whereas less than 30 people decide in less than 5 minutes.</a:t>
            </a:r>
            <a:endParaRPr lang="en-IN" sz="1100" dirty="0">
              <a:solidFill>
                <a:schemeClr val="accent2">
                  <a:lumMod val="50000"/>
                </a:schemeClr>
              </a:solidFill>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spcAft>
                <a:spcPts val="800"/>
              </a:spcAft>
              <a:buFont typeface="+mj-lt"/>
              <a:buAutoNum type="arabicPeriod" startAt="8"/>
              <a:tabLst>
                <a:tab pos="457200" algn="l"/>
              </a:tabLst>
            </a:pPr>
            <a:r>
              <a:rPr lang="en-IN" sz="1100" dirty="0">
                <a:solidFill>
                  <a:schemeClr val="accent2">
                    <a:lumMod val="50000"/>
                  </a:schemeClr>
                </a:solidFill>
                <a:effectLst/>
                <a:latin typeface="Helvetica" panose="020B0604020202020204" pitchFamily="34" charset="0"/>
                <a:ea typeface="Times New Roman" panose="02020603050405020304" pitchFamily="18" charset="0"/>
              </a:rPr>
              <a:t>54.27% customers desire to pay via Credit/ Debit cards while shopping online, we can assume looking at this data that people have built more trust for such websites as to last decade. Only 76 out of 269 go for Cash On Delivery option</a:t>
            </a:r>
            <a:endParaRPr lang="en-IN" sz="1100" dirty="0">
              <a:solidFill>
                <a:schemeClr val="accent2">
                  <a:lumMod val="50000"/>
                </a:schemeClr>
              </a:solidFill>
            </a:endParaRPr>
          </a:p>
        </p:txBody>
      </p:sp>
    </p:spTree>
    <p:extLst>
      <p:ext uri="{BB962C8B-B14F-4D97-AF65-F5344CB8AC3E}">
        <p14:creationId xmlns:p14="http://schemas.microsoft.com/office/powerpoint/2010/main" val="33677089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15"/>
          <p:cNvSpPr txBox="1">
            <a:spLocks noGrp="1"/>
          </p:cNvSpPr>
          <p:nvPr>
            <p:ph type="ctrTitle" idx="4294967295"/>
          </p:nvPr>
        </p:nvSpPr>
        <p:spPr>
          <a:xfrm>
            <a:off x="971600" y="2256075"/>
            <a:ext cx="7929562" cy="1500187"/>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7200" b="1" dirty="0">
                <a:solidFill>
                  <a:srgbClr val="00B050"/>
                </a:solidFill>
                <a:latin typeface="Helvetica" panose="020B0604020202020204" pitchFamily="34" charset="0"/>
                <a:cs typeface="Helvetica" panose="020B0604020202020204" pitchFamily="34" charset="0"/>
              </a:rPr>
              <a:t>INTRODUCTION</a:t>
            </a:r>
            <a:endParaRPr sz="7200" b="1" dirty="0">
              <a:solidFill>
                <a:srgbClr val="00B050"/>
              </a:solidFill>
              <a:latin typeface="Helvetica" panose="020B0604020202020204" pitchFamily="34" charset="0"/>
              <a:cs typeface="Helvetica" panose="020B0604020202020204" pitchFamily="34" charset="0"/>
            </a:endParaRPr>
          </a:p>
        </p:txBody>
      </p:sp>
      <p:sp>
        <p:nvSpPr>
          <p:cNvPr id="118" name="Google Shape;118;p15"/>
          <p:cNvSpPr txBox="1">
            <a:spLocks noGrp="1"/>
          </p:cNvSpPr>
          <p:nvPr>
            <p:ph type="subTitle" idx="4294967295"/>
          </p:nvPr>
        </p:nvSpPr>
        <p:spPr>
          <a:xfrm>
            <a:off x="429796" y="3994511"/>
            <a:ext cx="5969000" cy="428625"/>
          </a:xfrm>
          <a:prstGeom prst="rect">
            <a:avLst/>
          </a:prstGeom>
        </p:spPr>
        <p:txBody>
          <a:bodyPr spcFirstLastPara="1" wrap="square" lIns="0" tIns="0" rIns="0" bIns="0" anchor="t" anchorCtr="0">
            <a:noAutofit/>
          </a:bodyPr>
          <a:lstStyle/>
          <a:p>
            <a:pPr marL="0" lvl="0" indent="0" algn="l" rtl="0">
              <a:spcBef>
                <a:spcPts val="0"/>
              </a:spcBef>
              <a:spcAft>
                <a:spcPts val="1000"/>
              </a:spcAft>
              <a:buNone/>
            </a:pPr>
            <a:r>
              <a:rPr lang="en" dirty="0">
                <a:solidFill>
                  <a:schemeClr val="bg1">
                    <a:lumMod val="85000"/>
                  </a:schemeClr>
                </a:solidFill>
                <a:latin typeface="Arial Rounded MT Bold" pitchFamily="34" charset="0"/>
              </a:rPr>
              <a:t>Let’s start the Data-Analysis.</a:t>
            </a:r>
            <a:endParaRPr dirty="0">
              <a:solidFill>
                <a:schemeClr val="bg1">
                  <a:lumMod val="85000"/>
                </a:schemeClr>
              </a:solidFill>
              <a:latin typeface="Arial Rounded MT Bold" pitchFamily="34" charset="0"/>
            </a:endParaRPr>
          </a:p>
        </p:txBody>
      </p:sp>
      <p:grpSp>
        <p:nvGrpSpPr>
          <p:cNvPr id="5" name="Google Shape;139;p18"/>
          <p:cNvGrpSpPr/>
          <p:nvPr/>
        </p:nvGrpSpPr>
        <p:grpSpPr>
          <a:xfrm>
            <a:off x="5715008" y="1"/>
            <a:ext cx="1847361" cy="1847352"/>
            <a:chOff x="6643075" y="3664250"/>
            <a:chExt cx="407950" cy="407975"/>
          </a:xfrm>
        </p:grpSpPr>
        <p:sp>
          <p:nvSpPr>
            <p:cNvPr id="6" name="Google Shape;140;p18"/>
            <p:cNvSpPr/>
            <p:nvPr/>
          </p:nvSpPr>
          <p:spPr>
            <a:xfrm>
              <a:off x="6794075" y="3815250"/>
              <a:ext cx="211300" cy="211300"/>
            </a:xfrm>
            <a:custGeom>
              <a:avLst/>
              <a:gdLst/>
              <a:ahLst/>
              <a:cxnLst/>
              <a:rect l="l" t="t" r="r" b="b"/>
              <a:pathLst>
                <a:path w="8452" h="8452" fill="none" extrusionOk="0">
                  <a:moveTo>
                    <a:pt x="0" y="8135"/>
                  </a:moveTo>
                  <a:lnTo>
                    <a:pt x="0" y="8135"/>
                  </a:lnTo>
                  <a:lnTo>
                    <a:pt x="438" y="8257"/>
                  </a:lnTo>
                  <a:lnTo>
                    <a:pt x="852" y="8354"/>
                  </a:lnTo>
                  <a:lnTo>
                    <a:pt x="1291" y="8403"/>
                  </a:lnTo>
                  <a:lnTo>
                    <a:pt x="1729" y="8452"/>
                  </a:lnTo>
                  <a:lnTo>
                    <a:pt x="2168" y="8452"/>
                  </a:lnTo>
                  <a:lnTo>
                    <a:pt x="2606" y="8427"/>
                  </a:lnTo>
                  <a:lnTo>
                    <a:pt x="3020" y="8378"/>
                  </a:lnTo>
                  <a:lnTo>
                    <a:pt x="3458" y="8281"/>
                  </a:lnTo>
                  <a:lnTo>
                    <a:pt x="3872" y="8184"/>
                  </a:lnTo>
                  <a:lnTo>
                    <a:pt x="4311" y="8037"/>
                  </a:lnTo>
                  <a:lnTo>
                    <a:pt x="4701" y="7867"/>
                  </a:lnTo>
                  <a:lnTo>
                    <a:pt x="5115" y="7672"/>
                  </a:lnTo>
                  <a:lnTo>
                    <a:pt x="5504" y="7429"/>
                  </a:lnTo>
                  <a:lnTo>
                    <a:pt x="5870" y="7185"/>
                  </a:lnTo>
                  <a:lnTo>
                    <a:pt x="6235" y="6893"/>
                  </a:lnTo>
                  <a:lnTo>
                    <a:pt x="6576" y="6576"/>
                  </a:lnTo>
                  <a:lnTo>
                    <a:pt x="6576" y="6576"/>
                  </a:lnTo>
                  <a:lnTo>
                    <a:pt x="6892" y="6235"/>
                  </a:lnTo>
                  <a:lnTo>
                    <a:pt x="7185" y="5870"/>
                  </a:lnTo>
                  <a:lnTo>
                    <a:pt x="7428" y="5505"/>
                  </a:lnTo>
                  <a:lnTo>
                    <a:pt x="7672" y="5115"/>
                  </a:lnTo>
                  <a:lnTo>
                    <a:pt x="7867" y="4701"/>
                  </a:lnTo>
                  <a:lnTo>
                    <a:pt x="8037" y="4311"/>
                  </a:lnTo>
                  <a:lnTo>
                    <a:pt x="8183" y="3873"/>
                  </a:lnTo>
                  <a:lnTo>
                    <a:pt x="8281" y="3459"/>
                  </a:lnTo>
                  <a:lnTo>
                    <a:pt x="8378" y="3020"/>
                  </a:lnTo>
                  <a:lnTo>
                    <a:pt x="8427" y="2606"/>
                  </a:lnTo>
                  <a:lnTo>
                    <a:pt x="8451" y="2168"/>
                  </a:lnTo>
                  <a:lnTo>
                    <a:pt x="8451" y="1730"/>
                  </a:lnTo>
                  <a:lnTo>
                    <a:pt x="8402" y="1291"/>
                  </a:lnTo>
                  <a:lnTo>
                    <a:pt x="8354" y="853"/>
                  </a:lnTo>
                  <a:lnTo>
                    <a:pt x="8256" y="439"/>
                  </a:lnTo>
                  <a:lnTo>
                    <a:pt x="8135" y="0"/>
                  </a:lnTo>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41;p18"/>
            <p:cNvSpPr/>
            <p:nvPr/>
          </p:nvSpPr>
          <p:spPr>
            <a:xfrm>
              <a:off x="6643075" y="3664250"/>
              <a:ext cx="407950" cy="407975"/>
            </a:xfrm>
            <a:custGeom>
              <a:avLst/>
              <a:gdLst/>
              <a:ahLst/>
              <a:cxnLst/>
              <a:rect l="l" t="t" r="r" b="b"/>
              <a:pathLst>
                <a:path w="16318" h="16319" fill="none" extrusionOk="0">
                  <a:moveTo>
                    <a:pt x="16074" y="244"/>
                  </a:moveTo>
                  <a:lnTo>
                    <a:pt x="16074" y="244"/>
                  </a:lnTo>
                  <a:lnTo>
                    <a:pt x="15928" y="122"/>
                  </a:lnTo>
                  <a:lnTo>
                    <a:pt x="15758" y="49"/>
                  </a:lnTo>
                  <a:lnTo>
                    <a:pt x="15538" y="0"/>
                  </a:lnTo>
                  <a:lnTo>
                    <a:pt x="15319" y="0"/>
                  </a:lnTo>
                  <a:lnTo>
                    <a:pt x="15051" y="25"/>
                  </a:lnTo>
                  <a:lnTo>
                    <a:pt x="14759" y="73"/>
                  </a:lnTo>
                  <a:lnTo>
                    <a:pt x="14442" y="171"/>
                  </a:lnTo>
                  <a:lnTo>
                    <a:pt x="14102" y="293"/>
                  </a:lnTo>
                  <a:lnTo>
                    <a:pt x="13736" y="439"/>
                  </a:lnTo>
                  <a:lnTo>
                    <a:pt x="13347" y="609"/>
                  </a:lnTo>
                  <a:lnTo>
                    <a:pt x="12957" y="828"/>
                  </a:lnTo>
                  <a:lnTo>
                    <a:pt x="12543" y="1048"/>
                  </a:lnTo>
                  <a:lnTo>
                    <a:pt x="11666" y="1608"/>
                  </a:lnTo>
                  <a:lnTo>
                    <a:pt x="10716" y="2265"/>
                  </a:lnTo>
                  <a:lnTo>
                    <a:pt x="10716" y="2265"/>
                  </a:lnTo>
                  <a:lnTo>
                    <a:pt x="10278" y="2095"/>
                  </a:lnTo>
                  <a:lnTo>
                    <a:pt x="9815" y="1949"/>
                  </a:lnTo>
                  <a:lnTo>
                    <a:pt x="9352" y="1851"/>
                  </a:lnTo>
                  <a:lnTo>
                    <a:pt x="8890" y="1778"/>
                  </a:lnTo>
                  <a:lnTo>
                    <a:pt x="8427" y="1730"/>
                  </a:lnTo>
                  <a:lnTo>
                    <a:pt x="7940" y="1730"/>
                  </a:lnTo>
                  <a:lnTo>
                    <a:pt x="7477" y="1778"/>
                  </a:lnTo>
                  <a:lnTo>
                    <a:pt x="7014" y="1827"/>
                  </a:lnTo>
                  <a:lnTo>
                    <a:pt x="6551" y="1924"/>
                  </a:lnTo>
                  <a:lnTo>
                    <a:pt x="6089" y="2070"/>
                  </a:lnTo>
                  <a:lnTo>
                    <a:pt x="5650" y="2241"/>
                  </a:lnTo>
                  <a:lnTo>
                    <a:pt x="5212" y="2436"/>
                  </a:lnTo>
                  <a:lnTo>
                    <a:pt x="4774" y="2679"/>
                  </a:lnTo>
                  <a:lnTo>
                    <a:pt x="4384" y="2972"/>
                  </a:lnTo>
                  <a:lnTo>
                    <a:pt x="3994" y="3264"/>
                  </a:lnTo>
                  <a:lnTo>
                    <a:pt x="3605" y="3605"/>
                  </a:lnTo>
                  <a:lnTo>
                    <a:pt x="3605" y="3605"/>
                  </a:lnTo>
                  <a:lnTo>
                    <a:pt x="3264" y="3995"/>
                  </a:lnTo>
                  <a:lnTo>
                    <a:pt x="2971" y="4384"/>
                  </a:lnTo>
                  <a:lnTo>
                    <a:pt x="2679" y="4774"/>
                  </a:lnTo>
                  <a:lnTo>
                    <a:pt x="2436" y="5212"/>
                  </a:lnTo>
                  <a:lnTo>
                    <a:pt x="2241" y="5651"/>
                  </a:lnTo>
                  <a:lnTo>
                    <a:pt x="2070" y="6089"/>
                  </a:lnTo>
                  <a:lnTo>
                    <a:pt x="1924" y="6552"/>
                  </a:lnTo>
                  <a:lnTo>
                    <a:pt x="1827" y="7015"/>
                  </a:lnTo>
                  <a:lnTo>
                    <a:pt x="1778" y="7477"/>
                  </a:lnTo>
                  <a:lnTo>
                    <a:pt x="1729" y="7940"/>
                  </a:lnTo>
                  <a:lnTo>
                    <a:pt x="1729" y="8427"/>
                  </a:lnTo>
                  <a:lnTo>
                    <a:pt x="1778" y="8890"/>
                  </a:lnTo>
                  <a:lnTo>
                    <a:pt x="1851" y="9353"/>
                  </a:lnTo>
                  <a:lnTo>
                    <a:pt x="1948" y="9815"/>
                  </a:lnTo>
                  <a:lnTo>
                    <a:pt x="2095" y="10278"/>
                  </a:lnTo>
                  <a:lnTo>
                    <a:pt x="2265" y="10716"/>
                  </a:lnTo>
                  <a:lnTo>
                    <a:pt x="2265" y="10716"/>
                  </a:lnTo>
                  <a:lnTo>
                    <a:pt x="1607" y="11666"/>
                  </a:lnTo>
                  <a:lnTo>
                    <a:pt x="1047" y="12543"/>
                  </a:lnTo>
                  <a:lnTo>
                    <a:pt x="828" y="12957"/>
                  </a:lnTo>
                  <a:lnTo>
                    <a:pt x="609" y="13347"/>
                  </a:lnTo>
                  <a:lnTo>
                    <a:pt x="438" y="13737"/>
                  </a:lnTo>
                  <a:lnTo>
                    <a:pt x="292" y="14102"/>
                  </a:lnTo>
                  <a:lnTo>
                    <a:pt x="170" y="14443"/>
                  </a:lnTo>
                  <a:lnTo>
                    <a:pt x="73" y="14759"/>
                  </a:lnTo>
                  <a:lnTo>
                    <a:pt x="24" y="15052"/>
                  </a:lnTo>
                  <a:lnTo>
                    <a:pt x="0" y="15320"/>
                  </a:lnTo>
                  <a:lnTo>
                    <a:pt x="0" y="15539"/>
                  </a:lnTo>
                  <a:lnTo>
                    <a:pt x="49" y="15758"/>
                  </a:lnTo>
                  <a:lnTo>
                    <a:pt x="122" y="15928"/>
                  </a:lnTo>
                  <a:lnTo>
                    <a:pt x="244" y="16075"/>
                  </a:lnTo>
                  <a:lnTo>
                    <a:pt x="244" y="16075"/>
                  </a:lnTo>
                  <a:lnTo>
                    <a:pt x="341" y="16172"/>
                  </a:lnTo>
                  <a:lnTo>
                    <a:pt x="487" y="16245"/>
                  </a:lnTo>
                  <a:lnTo>
                    <a:pt x="633" y="16294"/>
                  </a:lnTo>
                  <a:lnTo>
                    <a:pt x="804" y="16318"/>
                  </a:lnTo>
                  <a:lnTo>
                    <a:pt x="974" y="16318"/>
                  </a:lnTo>
                  <a:lnTo>
                    <a:pt x="1169" y="16318"/>
                  </a:lnTo>
                  <a:lnTo>
                    <a:pt x="1388" y="16269"/>
                  </a:lnTo>
                  <a:lnTo>
                    <a:pt x="1632" y="16221"/>
                  </a:lnTo>
                  <a:lnTo>
                    <a:pt x="2143" y="16075"/>
                  </a:lnTo>
                  <a:lnTo>
                    <a:pt x="2703" y="15831"/>
                  </a:lnTo>
                  <a:lnTo>
                    <a:pt x="3312" y="15539"/>
                  </a:lnTo>
                  <a:lnTo>
                    <a:pt x="3946" y="15149"/>
                  </a:lnTo>
                  <a:lnTo>
                    <a:pt x="4652" y="14711"/>
                  </a:lnTo>
                  <a:lnTo>
                    <a:pt x="5358" y="14224"/>
                  </a:lnTo>
                  <a:lnTo>
                    <a:pt x="6113" y="13663"/>
                  </a:lnTo>
                  <a:lnTo>
                    <a:pt x="6892" y="13055"/>
                  </a:lnTo>
                  <a:lnTo>
                    <a:pt x="7696" y="12397"/>
                  </a:lnTo>
                  <a:lnTo>
                    <a:pt x="8500" y="11691"/>
                  </a:lnTo>
                  <a:lnTo>
                    <a:pt x="9304" y="10936"/>
                  </a:lnTo>
                  <a:lnTo>
                    <a:pt x="10132" y="10132"/>
                  </a:lnTo>
                  <a:lnTo>
                    <a:pt x="10132" y="10132"/>
                  </a:lnTo>
                  <a:lnTo>
                    <a:pt x="10935" y="9304"/>
                  </a:lnTo>
                  <a:lnTo>
                    <a:pt x="11690" y="8500"/>
                  </a:lnTo>
                  <a:lnTo>
                    <a:pt x="12397" y="7696"/>
                  </a:lnTo>
                  <a:lnTo>
                    <a:pt x="13054" y="6893"/>
                  </a:lnTo>
                  <a:lnTo>
                    <a:pt x="13663" y="6113"/>
                  </a:lnTo>
                  <a:lnTo>
                    <a:pt x="14223" y="5358"/>
                  </a:lnTo>
                  <a:lnTo>
                    <a:pt x="14710" y="4652"/>
                  </a:lnTo>
                  <a:lnTo>
                    <a:pt x="15149" y="3946"/>
                  </a:lnTo>
                  <a:lnTo>
                    <a:pt x="15538" y="3313"/>
                  </a:lnTo>
                  <a:lnTo>
                    <a:pt x="15831" y="2704"/>
                  </a:lnTo>
                  <a:lnTo>
                    <a:pt x="16074" y="2144"/>
                  </a:lnTo>
                  <a:lnTo>
                    <a:pt x="16220" y="1632"/>
                  </a:lnTo>
                  <a:lnTo>
                    <a:pt x="16269" y="1389"/>
                  </a:lnTo>
                  <a:lnTo>
                    <a:pt x="16318" y="1169"/>
                  </a:lnTo>
                  <a:lnTo>
                    <a:pt x="16318" y="975"/>
                  </a:lnTo>
                  <a:lnTo>
                    <a:pt x="16318" y="804"/>
                  </a:lnTo>
                  <a:lnTo>
                    <a:pt x="16293" y="634"/>
                  </a:lnTo>
                  <a:lnTo>
                    <a:pt x="16245" y="487"/>
                  </a:lnTo>
                  <a:lnTo>
                    <a:pt x="16172" y="341"/>
                  </a:lnTo>
                  <a:lnTo>
                    <a:pt x="16074" y="244"/>
                  </a:lnTo>
                  <a:lnTo>
                    <a:pt x="16074" y="244"/>
                  </a:lnTo>
                  <a:close/>
                  <a:moveTo>
                    <a:pt x="1827" y="13810"/>
                  </a:moveTo>
                  <a:lnTo>
                    <a:pt x="1827" y="13810"/>
                  </a:lnTo>
                  <a:lnTo>
                    <a:pt x="1754" y="13737"/>
                  </a:lnTo>
                  <a:lnTo>
                    <a:pt x="1729" y="13639"/>
                  </a:lnTo>
                  <a:lnTo>
                    <a:pt x="1681" y="13542"/>
                  </a:lnTo>
                  <a:lnTo>
                    <a:pt x="1681" y="13444"/>
                  </a:lnTo>
                  <a:lnTo>
                    <a:pt x="1681" y="13176"/>
                  </a:lnTo>
                  <a:lnTo>
                    <a:pt x="1754" y="12884"/>
                  </a:lnTo>
                  <a:lnTo>
                    <a:pt x="1875" y="12519"/>
                  </a:lnTo>
                  <a:lnTo>
                    <a:pt x="2046" y="12153"/>
                  </a:lnTo>
                  <a:lnTo>
                    <a:pt x="2265" y="11715"/>
                  </a:lnTo>
                  <a:lnTo>
                    <a:pt x="2533" y="11277"/>
                  </a:lnTo>
                  <a:lnTo>
                    <a:pt x="2533" y="11277"/>
                  </a:lnTo>
                  <a:lnTo>
                    <a:pt x="2752" y="11642"/>
                  </a:lnTo>
                  <a:lnTo>
                    <a:pt x="3020" y="12007"/>
                  </a:lnTo>
                  <a:lnTo>
                    <a:pt x="3288" y="12373"/>
                  </a:lnTo>
                  <a:lnTo>
                    <a:pt x="3605" y="12714"/>
                  </a:lnTo>
                  <a:lnTo>
                    <a:pt x="3605" y="12714"/>
                  </a:lnTo>
                  <a:lnTo>
                    <a:pt x="3897" y="12957"/>
                  </a:lnTo>
                  <a:lnTo>
                    <a:pt x="4165" y="13201"/>
                  </a:lnTo>
                  <a:lnTo>
                    <a:pt x="4165" y="13201"/>
                  </a:lnTo>
                  <a:lnTo>
                    <a:pt x="3751" y="13444"/>
                  </a:lnTo>
                  <a:lnTo>
                    <a:pt x="3361" y="13639"/>
                  </a:lnTo>
                  <a:lnTo>
                    <a:pt x="3020" y="13785"/>
                  </a:lnTo>
                  <a:lnTo>
                    <a:pt x="2679" y="13883"/>
                  </a:lnTo>
                  <a:lnTo>
                    <a:pt x="2411" y="13956"/>
                  </a:lnTo>
                  <a:lnTo>
                    <a:pt x="2168" y="13956"/>
                  </a:lnTo>
                  <a:lnTo>
                    <a:pt x="2070" y="13931"/>
                  </a:lnTo>
                  <a:lnTo>
                    <a:pt x="1973" y="13907"/>
                  </a:lnTo>
                  <a:lnTo>
                    <a:pt x="1900" y="13858"/>
                  </a:lnTo>
                  <a:lnTo>
                    <a:pt x="1827" y="13810"/>
                  </a:lnTo>
                  <a:lnTo>
                    <a:pt x="1827" y="13810"/>
                  </a:lnTo>
                  <a:close/>
                  <a:moveTo>
                    <a:pt x="8159" y="4482"/>
                  </a:moveTo>
                  <a:lnTo>
                    <a:pt x="8159" y="4482"/>
                  </a:lnTo>
                  <a:lnTo>
                    <a:pt x="8037" y="4482"/>
                  </a:lnTo>
                  <a:lnTo>
                    <a:pt x="7940" y="4433"/>
                  </a:lnTo>
                  <a:lnTo>
                    <a:pt x="7842" y="4384"/>
                  </a:lnTo>
                  <a:lnTo>
                    <a:pt x="7745" y="4311"/>
                  </a:lnTo>
                  <a:lnTo>
                    <a:pt x="7672" y="4238"/>
                  </a:lnTo>
                  <a:lnTo>
                    <a:pt x="7623" y="4141"/>
                  </a:lnTo>
                  <a:lnTo>
                    <a:pt x="7574" y="4019"/>
                  </a:lnTo>
                  <a:lnTo>
                    <a:pt x="7574" y="3897"/>
                  </a:lnTo>
                  <a:lnTo>
                    <a:pt x="7574" y="3897"/>
                  </a:lnTo>
                  <a:lnTo>
                    <a:pt x="7574" y="3775"/>
                  </a:lnTo>
                  <a:lnTo>
                    <a:pt x="7623" y="3678"/>
                  </a:lnTo>
                  <a:lnTo>
                    <a:pt x="7672" y="3580"/>
                  </a:lnTo>
                  <a:lnTo>
                    <a:pt x="7745" y="3483"/>
                  </a:lnTo>
                  <a:lnTo>
                    <a:pt x="7842" y="3410"/>
                  </a:lnTo>
                  <a:lnTo>
                    <a:pt x="7940" y="3361"/>
                  </a:lnTo>
                  <a:lnTo>
                    <a:pt x="8037" y="3337"/>
                  </a:lnTo>
                  <a:lnTo>
                    <a:pt x="8159" y="3313"/>
                  </a:lnTo>
                  <a:lnTo>
                    <a:pt x="8159" y="3313"/>
                  </a:lnTo>
                  <a:lnTo>
                    <a:pt x="8281" y="3337"/>
                  </a:lnTo>
                  <a:lnTo>
                    <a:pt x="8378" y="3361"/>
                  </a:lnTo>
                  <a:lnTo>
                    <a:pt x="8476" y="3410"/>
                  </a:lnTo>
                  <a:lnTo>
                    <a:pt x="8573" y="3483"/>
                  </a:lnTo>
                  <a:lnTo>
                    <a:pt x="8646" y="3580"/>
                  </a:lnTo>
                  <a:lnTo>
                    <a:pt x="8695" y="3678"/>
                  </a:lnTo>
                  <a:lnTo>
                    <a:pt x="8743" y="3775"/>
                  </a:lnTo>
                  <a:lnTo>
                    <a:pt x="8743" y="3897"/>
                  </a:lnTo>
                  <a:lnTo>
                    <a:pt x="8743" y="3897"/>
                  </a:lnTo>
                  <a:lnTo>
                    <a:pt x="8743" y="4019"/>
                  </a:lnTo>
                  <a:lnTo>
                    <a:pt x="8695" y="4141"/>
                  </a:lnTo>
                  <a:lnTo>
                    <a:pt x="8646" y="4238"/>
                  </a:lnTo>
                  <a:lnTo>
                    <a:pt x="8573" y="4311"/>
                  </a:lnTo>
                  <a:lnTo>
                    <a:pt x="8476" y="4384"/>
                  </a:lnTo>
                  <a:lnTo>
                    <a:pt x="8378" y="4433"/>
                  </a:lnTo>
                  <a:lnTo>
                    <a:pt x="8281" y="4482"/>
                  </a:lnTo>
                  <a:lnTo>
                    <a:pt x="8159" y="4482"/>
                  </a:lnTo>
                  <a:lnTo>
                    <a:pt x="8159" y="4482"/>
                  </a:lnTo>
                  <a:close/>
                  <a:moveTo>
                    <a:pt x="9133" y="5943"/>
                  </a:moveTo>
                  <a:lnTo>
                    <a:pt x="9133" y="5943"/>
                  </a:lnTo>
                  <a:lnTo>
                    <a:pt x="9036" y="5943"/>
                  </a:lnTo>
                  <a:lnTo>
                    <a:pt x="8963" y="5919"/>
                  </a:lnTo>
                  <a:lnTo>
                    <a:pt x="8841" y="5846"/>
                  </a:lnTo>
                  <a:lnTo>
                    <a:pt x="8768" y="5724"/>
                  </a:lnTo>
                  <a:lnTo>
                    <a:pt x="8743" y="5651"/>
                  </a:lnTo>
                  <a:lnTo>
                    <a:pt x="8743" y="5553"/>
                  </a:lnTo>
                  <a:lnTo>
                    <a:pt x="8743" y="5553"/>
                  </a:lnTo>
                  <a:lnTo>
                    <a:pt x="8743" y="5480"/>
                  </a:lnTo>
                  <a:lnTo>
                    <a:pt x="8768" y="5407"/>
                  </a:lnTo>
                  <a:lnTo>
                    <a:pt x="8841" y="5285"/>
                  </a:lnTo>
                  <a:lnTo>
                    <a:pt x="8963" y="5212"/>
                  </a:lnTo>
                  <a:lnTo>
                    <a:pt x="9036" y="5188"/>
                  </a:lnTo>
                  <a:lnTo>
                    <a:pt x="9133" y="5164"/>
                  </a:lnTo>
                  <a:lnTo>
                    <a:pt x="9133" y="5164"/>
                  </a:lnTo>
                  <a:lnTo>
                    <a:pt x="9206" y="5188"/>
                  </a:lnTo>
                  <a:lnTo>
                    <a:pt x="9279" y="5212"/>
                  </a:lnTo>
                  <a:lnTo>
                    <a:pt x="9401" y="5285"/>
                  </a:lnTo>
                  <a:lnTo>
                    <a:pt x="9474" y="5407"/>
                  </a:lnTo>
                  <a:lnTo>
                    <a:pt x="9498" y="5480"/>
                  </a:lnTo>
                  <a:lnTo>
                    <a:pt x="9523" y="5553"/>
                  </a:lnTo>
                  <a:lnTo>
                    <a:pt x="9523" y="5553"/>
                  </a:lnTo>
                  <a:lnTo>
                    <a:pt x="9498" y="5651"/>
                  </a:lnTo>
                  <a:lnTo>
                    <a:pt x="9474" y="5724"/>
                  </a:lnTo>
                  <a:lnTo>
                    <a:pt x="9401" y="5846"/>
                  </a:lnTo>
                  <a:lnTo>
                    <a:pt x="9279" y="5919"/>
                  </a:lnTo>
                  <a:lnTo>
                    <a:pt x="9206" y="5943"/>
                  </a:lnTo>
                  <a:lnTo>
                    <a:pt x="9133" y="5943"/>
                  </a:lnTo>
                  <a:lnTo>
                    <a:pt x="9133" y="5943"/>
                  </a:lnTo>
                  <a:close/>
                  <a:moveTo>
                    <a:pt x="9986" y="4409"/>
                  </a:moveTo>
                  <a:lnTo>
                    <a:pt x="9986" y="4409"/>
                  </a:lnTo>
                  <a:lnTo>
                    <a:pt x="9888" y="4409"/>
                  </a:lnTo>
                  <a:lnTo>
                    <a:pt x="9815" y="4384"/>
                  </a:lnTo>
                  <a:lnTo>
                    <a:pt x="9693" y="4287"/>
                  </a:lnTo>
                  <a:lnTo>
                    <a:pt x="9620" y="4165"/>
                  </a:lnTo>
                  <a:lnTo>
                    <a:pt x="9596" y="4092"/>
                  </a:lnTo>
                  <a:lnTo>
                    <a:pt x="9596" y="4019"/>
                  </a:lnTo>
                  <a:lnTo>
                    <a:pt x="9596" y="4019"/>
                  </a:lnTo>
                  <a:lnTo>
                    <a:pt x="9596" y="3946"/>
                  </a:lnTo>
                  <a:lnTo>
                    <a:pt x="9620" y="3873"/>
                  </a:lnTo>
                  <a:lnTo>
                    <a:pt x="9693" y="3751"/>
                  </a:lnTo>
                  <a:lnTo>
                    <a:pt x="9815" y="3654"/>
                  </a:lnTo>
                  <a:lnTo>
                    <a:pt x="9888" y="3629"/>
                  </a:lnTo>
                  <a:lnTo>
                    <a:pt x="9986" y="3629"/>
                  </a:lnTo>
                  <a:lnTo>
                    <a:pt x="9986" y="3629"/>
                  </a:lnTo>
                  <a:lnTo>
                    <a:pt x="10059" y="3629"/>
                  </a:lnTo>
                  <a:lnTo>
                    <a:pt x="10132" y="3654"/>
                  </a:lnTo>
                  <a:lnTo>
                    <a:pt x="10253" y="3751"/>
                  </a:lnTo>
                  <a:lnTo>
                    <a:pt x="10327" y="3873"/>
                  </a:lnTo>
                  <a:lnTo>
                    <a:pt x="10351" y="3946"/>
                  </a:lnTo>
                  <a:lnTo>
                    <a:pt x="10375" y="4019"/>
                  </a:lnTo>
                  <a:lnTo>
                    <a:pt x="10375" y="4019"/>
                  </a:lnTo>
                  <a:lnTo>
                    <a:pt x="10351" y="4092"/>
                  </a:lnTo>
                  <a:lnTo>
                    <a:pt x="10327" y="4165"/>
                  </a:lnTo>
                  <a:lnTo>
                    <a:pt x="10253" y="4287"/>
                  </a:lnTo>
                  <a:lnTo>
                    <a:pt x="10132" y="4384"/>
                  </a:lnTo>
                  <a:lnTo>
                    <a:pt x="10059" y="4409"/>
                  </a:lnTo>
                  <a:lnTo>
                    <a:pt x="9986" y="4409"/>
                  </a:lnTo>
                  <a:lnTo>
                    <a:pt x="9986" y="4409"/>
                  </a:lnTo>
                  <a:close/>
                  <a:moveTo>
                    <a:pt x="13200" y="4165"/>
                  </a:moveTo>
                  <a:lnTo>
                    <a:pt x="13200" y="4165"/>
                  </a:lnTo>
                  <a:lnTo>
                    <a:pt x="12957" y="3897"/>
                  </a:lnTo>
                  <a:lnTo>
                    <a:pt x="12713" y="3605"/>
                  </a:lnTo>
                  <a:lnTo>
                    <a:pt x="12713" y="3605"/>
                  </a:lnTo>
                  <a:lnTo>
                    <a:pt x="12372" y="3288"/>
                  </a:lnTo>
                  <a:lnTo>
                    <a:pt x="12007" y="3020"/>
                  </a:lnTo>
                  <a:lnTo>
                    <a:pt x="11642" y="2752"/>
                  </a:lnTo>
                  <a:lnTo>
                    <a:pt x="11276" y="2533"/>
                  </a:lnTo>
                  <a:lnTo>
                    <a:pt x="11276" y="2533"/>
                  </a:lnTo>
                  <a:lnTo>
                    <a:pt x="11715" y="2265"/>
                  </a:lnTo>
                  <a:lnTo>
                    <a:pt x="12153" y="2046"/>
                  </a:lnTo>
                  <a:lnTo>
                    <a:pt x="12518" y="1876"/>
                  </a:lnTo>
                  <a:lnTo>
                    <a:pt x="12884" y="1754"/>
                  </a:lnTo>
                  <a:lnTo>
                    <a:pt x="13176" y="1681"/>
                  </a:lnTo>
                  <a:lnTo>
                    <a:pt x="13444" y="1681"/>
                  </a:lnTo>
                  <a:lnTo>
                    <a:pt x="13541" y="1681"/>
                  </a:lnTo>
                  <a:lnTo>
                    <a:pt x="13639" y="1730"/>
                  </a:lnTo>
                  <a:lnTo>
                    <a:pt x="13736" y="1754"/>
                  </a:lnTo>
                  <a:lnTo>
                    <a:pt x="13809" y="1827"/>
                  </a:lnTo>
                  <a:lnTo>
                    <a:pt x="13809" y="1827"/>
                  </a:lnTo>
                  <a:lnTo>
                    <a:pt x="13858" y="1900"/>
                  </a:lnTo>
                  <a:lnTo>
                    <a:pt x="13907" y="1973"/>
                  </a:lnTo>
                  <a:lnTo>
                    <a:pt x="13931" y="2070"/>
                  </a:lnTo>
                  <a:lnTo>
                    <a:pt x="13955" y="2168"/>
                  </a:lnTo>
                  <a:lnTo>
                    <a:pt x="13955" y="2411"/>
                  </a:lnTo>
                  <a:lnTo>
                    <a:pt x="13882" y="2679"/>
                  </a:lnTo>
                  <a:lnTo>
                    <a:pt x="13785" y="3020"/>
                  </a:lnTo>
                  <a:lnTo>
                    <a:pt x="13639" y="3361"/>
                  </a:lnTo>
                  <a:lnTo>
                    <a:pt x="13444" y="3751"/>
                  </a:lnTo>
                  <a:lnTo>
                    <a:pt x="13200" y="4165"/>
                  </a:lnTo>
                  <a:lnTo>
                    <a:pt x="13200" y="4165"/>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 name="Google Shape;148;p18"/>
          <p:cNvSpPr/>
          <p:nvPr/>
        </p:nvSpPr>
        <p:spPr>
          <a:xfrm rot="2697278">
            <a:off x="6706690" y="1932249"/>
            <a:ext cx="438306" cy="418511"/>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49;p18"/>
          <p:cNvSpPr/>
          <p:nvPr/>
        </p:nvSpPr>
        <p:spPr>
          <a:xfrm>
            <a:off x="7072330" y="1714513"/>
            <a:ext cx="175587" cy="167693"/>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 name="Google Shape;142;p18"/>
          <p:cNvGrpSpPr/>
          <p:nvPr/>
        </p:nvGrpSpPr>
        <p:grpSpPr>
          <a:xfrm rot="-587346">
            <a:off x="4416720" y="1916406"/>
            <a:ext cx="759491" cy="759448"/>
            <a:chOff x="576250" y="4319400"/>
            <a:chExt cx="442075" cy="442050"/>
          </a:xfrm>
        </p:grpSpPr>
        <p:sp>
          <p:nvSpPr>
            <p:cNvPr id="11" name="Google Shape;143;p18"/>
            <p:cNvSpPr/>
            <p:nvPr/>
          </p:nvSpPr>
          <p:spPr>
            <a:xfrm>
              <a:off x="576250" y="4319400"/>
              <a:ext cx="442075" cy="442050"/>
            </a:xfrm>
            <a:custGeom>
              <a:avLst/>
              <a:gdLst/>
              <a:ahLst/>
              <a:cxnLst/>
              <a:rect l="l" t="t" r="r" b="b"/>
              <a:pathLst>
                <a:path w="17683" h="17682" fill="none" extrusionOk="0">
                  <a:moveTo>
                    <a:pt x="11472" y="17292"/>
                  </a:moveTo>
                  <a:lnTo>
                    <a:pt x="11472" y="12153"/>
                  </a:lnTo>
                  <a:lnTo>
                    <a:pt x="16416" y="7209"/>
                  </a:lnTo>
                  <a:lnTo>
                    <a:pt x="16416" y="7209"/>
                  </a:lnTo>
                  <a:lnTo>
                    <a:pt x="16562" y="7063"/>
                  </a:lnTo>
                  <a:lnTo>
                    <a:pt x="16684" y="6868"/>
                  </a:lnTo>
                  <a:lnTo>
                    <a:pt x="16830" y="6674"/>
                  </a:lnTo>
                  <a:lnTo>
                    <a:pt x="16927" y="6479"/>
                  </a:lnTo>
                  <a:lnTo>
                    <a:pt x="17146" y="6040"/>
                  </a:lnTo>
                  <a:lnTo>
                    <a:pt x="17317" y="5553"/>
                  </a:lnTo>
                  <a:lnTo>
                    <a:pt x="17439" y="5042"/>
                  </a:lnTo>
                  <a:lnTo>
                    <a:pt x="17560" y="4506"/>
                  </a:lnTo>
                  <a:lnTo>
                    <a:pt x="17633" y="3970"/>
                  </a:lnTo>
                  <a:lnTo>
                    <a:pt x="17658" y="3434"/>
                  </a:lnTo>
                  <a:lnTo>
                    <a:pt x="17682" y="2898"/>
                  </a:lnTo>
                  <a:lnTo>
                    <a:pt x="17682" y="2411"/>
                  </a:lnTo>
                  <a:lnTo>
                    <a:pt x="17658" y="1949"/>
                  </a:lnTo>
                  <a:lnTo>
                    <a:pt x="17609" y="1510"/>
                  </a:lnTo>
                  <a:lnTo>
                    <a:pt x="17536" y="1145"/>
                  </a:lnTo>
                  <a:lnTo>
                    <a:pt x="17463" y="828"/>
                  </a:lnTo>
                  <a:lnTo>
                    <a:pt x="17366" y="585"/>
                  </a:lnTo>
                  <a:lnTo>
                    <a:pt x="17292" y="487"/>
                  </a:lnTo>
                  <a:lnTo>
                    <a:pt x="17244" y="439"/>
                  </a:lnTo>
                  <a:lnTo>
                    <a:pt x="17244" y="439"/>
                  </a:lnTo>
                  <a:lnTo>
                    <a:pt x="17195" y="390"/>
                  </a:lnTo>
                  <a:lnTo>
                    <a:pt x="17098" y="317"/>
                  </a:lnTo>
                  <a:lnTo>
                    <a:pt x="16854" y="219"/>
                  </a:lnTo>
                  <a:lnTo>
                    <a:pt x="16537" y="146"/>
                  </a:lnTo>
                  <a:lnTo>
                    <a:pt x="16172" y="73"/>
                  </a:lnTo>
                  <a:lnTo>
                    <a:pt x="15734" y="25"/>
                  </a:lnTo>
                  <a:lnTo>
                    <a:pt x="15271" y="0"/>
                  </a:lnTo>
                  <a:lnTo>
                    <a:pt x="14784" y="0"/>
                  </a:lnTo>
                  <a:lnTo>
                    <a:pt x="14248" y="25"/>
                  </a:lnTo>
                  <a:lnTo>
                    <a:pt x="13712" y="49"/>
                  </a:lnTo>
                  <a:lnTo>
                    <a:pt x="13176" y="122"/>
                  </a:lnTo>
                  <a:lnTo>
                    <a:pt x="12641" y="244"/>
                  </a:lnTo>
                  <a:lnTo>
                    <a:pt x="12129" y="366"/>
                  </a:lnTo>
                  <a:lnTo>
                    <a:pt x="11642" y="536"/>
                  </a:lnTo>
                  <a:lnTo>
                    <a:pt x="11204" y="755"/>
                  </a:lnTo>
                  <a:lnTo>
                    <a:pt x="10985" y="853"/>
                  </a:lnTo>
                  <a:lnTo>
                    <a:pt x="10814" y="999"/>
                  </a:lnTo>
                  <a:lnTo>
                    <a:pt x="10619" y="1121"/>
                  </a:lnTo>
                  <a:lnTo>
                    <a:pt x="10473" y="1267"/>
                  </a:lnTo>
                  <a:lnTo>
                    <a:pt x="5529" y="6211"/>
                  </a:lnTo>
                  <a:lnTo>
                    <a:pt x="390" y="6211"/>
                  </a:lnTo>
                  <a:lnTo>
                    <a:pt x="390" y="6211"/>
                  </a:lnTo>
                  <a:lnTo>
                    <a:pt x="244" y="6235"/>
                  </a:lnTo>
                  <a:lnTo>
                    <a:pt x="147" y="6259"/>
                  </a:lnTo>
                  <a:lnTo>
                    <a:pt x="49" y="6308"/>
                  </a:lnTo>
                  <a:lnTo>
                    <a:pt x="0" y="6381"/>
                  </a:lnTo>
                  <a:lnTo>
                    <a:pt x="0" y="6454"/>
                  </a:lnTo>
                  <a:lnTo>
                    <a:pt x="25" y="6552"/>
                  </a:lnTo>
                  <a:lnTo>
                    <a:pt x="74" y="6649"/>
                  </a:lnTo>
                  <a:lnTo>
                    <a:pt x="171" y="6771"/>
                  </a:lnTo>
                  <a:lnTo>
                    <a:pt x="2582" y="9158"/>
                  </a:lnTo>
                  <a:lnTo>
                    <a:pt x="2265" y="9474"/>
                  </a:lnTo>
                  <a:lnTo>
                    <a:pt x="950" y="9718"/>
                  </a:lnTo>
                  <a:lnTo>
                    <a:pt x="950" y="9718"/>
                  </a:lnTo>
                  <a:lnTo>
                    <a:pt x="804" y="9767"/>
                  </a:lnTo>
                  <a:lnTo>
                    <a:pt x="682" y="9815"/>
                  </a:lnTo>
                  <a:lnTo>
                    <a:pt x="609" y="9913"/>
                  </a:lnTo>
                  <a:lnTo>
                    <a:pt x="561" y="9986"/>
                  </a:lnTo>
                  <a:lnTo>
                    <a:pt x="561" y="10083"/>
                  </a:lnTo>
                  <a:lnTo>
                    <a:pt x="585" y="10205"/>
                  </a:lnTo>
                  <a:lnTo>
                    <a:pt x="634" y="10302"/>
                  </a:lnTo>
                  <a:lnTo>
                    <a:pt x="731" y="10424"/>
                  </a:lnTo>
                  <a:lnTo>
                    <a:pt x="7258" y="16951"/>
                  </a:lnTo>
                  <a:lnTo>
                    <a:pt x="7258" y="16951"/>
                  </a:lnTo>
                  <a:lnTo>
                    <a:pt x="7380" y="17049"/>
                  </a:lnTo>
                  <a:lnTo>
                    <a:pt x="7477" y="17097"/>
                  </a:lnTo>
                  <a:lnTo>
                    <a:pt x="7599" y="17122"/>
                  </a:lnTo>
                  <a:lnTo>
                    <a:pt x="7697" y="17122"/>
                  </a:lnTo>
                  <a:lnTo>
                    <a:pt x="7770" y="17073"/>
                  </a:lnTo>
                  <a:lnTo>
                    <a:pt x="7867" y="17000"/>
                  </a:lnTo>
                  <a:lnTo>
                    <a:pt x="7916" y="16878"/>
                  </a:lnTo>
                  <a:lnTo>
                    <a:pt x="7965" y="16732"/>
                  </a:lnTo>
                  <a:lnTo>
                    <a:pt x="8208" y="15417"/>
                  </a:lnTo>
                  <a:lnTo>
                    <a:pt x="8525" y="15100"/>
                  </a:lnTo>
                  <a:lnTo>
                    <a:pt x="10911" y="17511"/>
                  </a:lnTo>
                  <a:lnTo>
                    <a:pt x="10911" y="17511"/>
                  </a:lnTo>
                  <a:lnTo>
                    <a:pt x="11033" y="17609"/>
                  </a:lnTo>
                  <a:lnTo>
                    <a:pt x="11131" y="17658"/>
                  </a:lnTo>
                  <a:lnTo>
                    <a:pt x="11228" y="17682"/>
                  </a:lnTo>
                  <a:lnTo>
                    <a:pt x="11301" y="17682"/>
                  </a:lnTo>
                  <a:lnTo>
                    <a:pt x="11374" y="17633"/>
                  </a:lnTo>
                  <a:lnTo>
                    <a:pt x="11423" y="17536"/>
                  </a:lnTo>
                  <a:lnTo>
                    <a:pt x="11447" y="17438"/>
                  </a:lnTo>
                  <a:lnTo>
                    <a:pt x="11472" y="17292"/>
                  </a:lnTo>
                  <a:lnTo>
                    <a:pt x="11472" y="17292"/>
                  </a:lnTo>
                  <a:close/>
                  <a:moveTo>
                    <a:pt x="6162" y="12202"/>
                  </a:moveTo>
                  <a:lnTo>
                    <a:pt x="6162" y="12202"/>
                  </a:lnTo>
                  <a:lnTo>
                    <a:pt x="6089" y="12275"/>
                  </a:lnTo>
                  <a:lnTo>
                    <a:pt x="6016" y="12324"/>
                  </a:lnTo>
                  <a:lnTo>
                    <a:pt x="5919" y="12348"/>
                  </a:lnTo>
                  <a:lnTo>
                    <a:pt x="5821" y="12348"/>
                  </a:lnTo>
                  <a:lnTo>
                    <a:pt x="5724" y="12348"/>
                  </a:lnTo>
                  <a:lnTo>
                    <a:pt x="5626" y="12324"/>
                  </a:lnTo>
                  <a:lnTo>
                    <a:pt x="5553" y="12275"/>
                  </a:lnTo>
                  <a:lnTo>
                    <a:pt x="5480" y="12202"/>
                  </a:lnTo>
                  <a:lnTo>
                    <a:pt x="5480" y="12202"/>
                  </a:lnTo>
                  <a:lnTo>
                    <a:pt x="5407" y="12129"/>
                  </a:lnTo>
                  <a:lnTo>
                    <a:pt x="5359" y="12056"/>
                  </a:lnTo>
                  <a:lnTo>
                    <a:pt x="5334" y="11959"/>
                  </a:lnTo>
                  <a:lnTo>
                    <a:pt x="5334" y="11861"/>
                  </a:lnTo>
                  <a:lnTo>
                    <a:pt x="5334" y="11764"/>
                  </a:lnTo>
                  <a:lnTo>
                    <a:pt x="5359" y="11666"/>
                  </a:lnTo>
                  <a:lnTo>
                    <a:pt x="5407" y="11593"/>
                  </a:lnTo>
                  <a:lnTo>
                    <a:pt x="5480" y="11520"/>
                  </a:lnTo>
                  <a:lnTo>
                    <a:pt x="8013" y="8987"/>
                  </a:lnTo>
                  <a:lnTo>
                    <a:pt x="8013" y="8987"/>
                  </a:lnTo>
                  <a:lnTo>
                    <a:pt x="8086" y="8939"/>
                  </a:lnTo>
                  <a:lnTo>
                    <a:pt x="8159" y="8890"/>
                  </a:lnTo>
                  <a:lnTo>
                    <a:pt x="8257" y="8865"/>
                  </a:lnTo>
                  <a:lnTo>
                    <a:pt x="8354" y="8841"/>
                  </a:lnTo>
                  <a:lnTo>
                    <a:pt x="8452" y="8865"/>
                  </a:lnTo>
                  <a:lnTo>
                    <a:pt x="8525" y="8890"/>
                  </a:lnTo>
                  <a:lnTo>
                    <a:pt x="8622" y="8939"/>
                  </a:lnTo>
                  <a:lnTo>
                    <a:pt x="8695" y="8987"/>
                  </a:lnTo>
                  <a:lnTo>
                    <a:pt x="8695" y="8987"/>
                  </a:lnTo>
                  <a:lnTo>
                    <a:pt x="8744" y="9060"/>
                  </a:lnTo>
                  <a:lnTo>
                    <a:pt x="8793" y="9158"/>
                  </a:lnTo>
                  <a:lnTo>
                    <a:pt x="8817" y="9231"/>
                  </a:lnTo>
                  <a:lnTo>
                    <a:pt x="8841" y="9328"/>
                  </a:lnTo>
                  <a:lnTo>
                    <a:pt x="8817" y="9426"/>
                  </a:lnTo>
                  <a:lnTo>
                    <a:pt x="8793" y="9523"/>
                  </a:lnTo>
                  <a:lnTo>
                    <a:pt x="8744" y="9596"/>
                  </a:lnTo>
                  <a:lnTo>
                    <a:pt x="8695" y="9669"/>
                  </a:lnTo>
                  <a:lnTo>
                    <a:pt x="6162" y="12202"/>
                  </a:lnTo>
                  <a:close/>
                  <a:moveTo>
                    <a:pt x="13396" y="7307"/>
                  </a:moveTo>
                  <a:lnTo>
                    <a:pt x="13396" y="7307"/>
                  </a:lnTo>
                  <a:lnTo>
                    <a:pt x="13274" y="7404"/>
                  </a:lnTo>
                  <a:lnTo>
                    <a:pt x="13152" y="7477"/>
                  </a:lnTo>
                  <a:lnTo>
                    <a:pt x="13006" y="7526"/>
                  </a:lnTo>
                  <a:lnTo>
                    <a:pt x="12836" y="7550"/>
                  </a:lnTo>
                  <a:lnTo>
                    <a:pt x="12689" y="7526"/>
                  </a:lnTo>
                  <a:lnTo>
                    <a:pt x="12543" y="7477"/>
                  </a:lnTo>
                  <a:lnTo>
                    <a:pt x="12421" y="7404"/>
                  </a:lnTo>
                  <a:lnTo>
                    <a:pt x="12300" y="7307"/>
                  </a:lnTo>
                  <a:lnTo>
                    <a:pt x="10376" y="5383"/>
                  </a:lnTo>
                  <a:lnTo>
                    <a:pt x="10376" y="5383"/>
                  </a:lnTo>
                  <a:lnTo>
                    <a:pt x="10278" y="5261"/>
                  </a:lnTo>
                  <a:lnTo>
                    <a:pt x="10205" y="5139"/>
                  </a:lnTo>
                  <a:lnTo>
                    <a:pt x="10156" y="4993"/>
                  </a:lnTo>
                  <a:lnTo>
                    <a:pt x="10132" y="4847"/>
                  </a:lnTo>
                  <a:lnTo>
                    <a:pt x="10156" y="4676"/>
                  </a:lnTo>
                  <a:lnTo>
                    <a:pt x="10205" y="4530"/>
                  </a:lnTo>
                  <a:lnTo>
                    <a:pt x="10278" y="4408"/>
                  </a:lnTo>
                  <a:lnTo>
                    <a:pt x="10376" y="4287"/>
                  </a:lnTo>
                  <a:lnTo>
                    <a:pt x="10376" y="4287"/>
                  </a:lnTo>
                  <a:lnTo>
                    <a:pt x="11326" y="3313"/>
                  </a:lnTo>
                  <a:lnTo>
                    <a:pt x="11326" y="3313"/>
                  </a:lnTo>
                  <a:lnTo>
                    <a:pt x="11496" y="3166"/>
                  </a:lnTo>
                  <a:lnTo>
                    <a:pt x="11666" y="3045"/>
                  </a:lnTo>
                  <a:lnTo>
                    <a:pt x="11861" y="2947"/>
                  </a:lnTo>
                  <a:lnTo>
                    <a:pt x="12032" y="2850"/>
                  </a:lnTo>
                  <a:lnTo>
                    <a:pt x="12227" y="2777"/>
                  </a:lnTo>
                  <a:lnTo>
                    <a:pt x="12446" y="2728"/>
                  </a:lnTo>
                  <a:lnTo>
                    <a:pt x="12641" y="2704"/>
                  </a:lnTo>
                  <a:lnTo>
                    <a:pt x="12836" y="2704"/>
                  </a:lnTo>
                  <a:lnTo>
                    <a:pt x="13055" y="2704"/>
                  </a:lnTo>
                  <a:lnTo>
                    <a:pt x="13250" y="2728"/>
                  </a:lnTo>
                  <a:lnTo>
                    <a:pt x="13469" y="2777"/>
                  </a:lnTo>
                  <a:lnTo>
                    <a:pt x="13664" y="2850"/>
                  </a:lnTo>
                  <a:lnTo>
                    <a:pt x="13834" y="2947"/>
                  </a:lnTo>
                  <a:lnTo>
                    <a:pt x="14029" y="3045"/>
                  </a:lnTo>
                  <a:lnTo>
                    <a:pt x="14199" y="3166"/>
                  </a:lnTo>
                  <a:lnTo>
                    <a:pt x="14370" y="3313"/>
                  </a:lnTo>
                  <a:lnTo>
                    <a:pt x="14370" y="3313"/>
                  </a:lnTo>
                  <a:lnTo>
                    <a:pt x="14516" y="3483"/>
                  </a:lnTo>
                  <a:lnTo>
                    <a:pt x="14638" y="3653"/>
                  </a:lnTo>
                  <a:lnTo>
                    <a:pt x="14735" y="3848"/>
                  </a:lnTo>
                  <a:lnTo>
                    <a:pt x="14833" y="4019"/>
                  </a:lnTo>
                  <a:lnTo>
                    <a:pt x="14906" y="4214"/>
                  </a:lnTo>
                  <a:lnTo>
                    <a:pt x="14954" y="4433"/>
                  </a:lnTo>
                  <a:lnTo>
                    <a:pt x="14979" y="4628"/>
                  </a:lnTo>
                  <a:lnTo>
                    <a:pt x="14979" y="4847"/>
                  </a:lnTo>
                  <a:lnTo>
                    <a:pt x="14979" y="5042"/>
                  </a:lnTo>
                  <a:lnTo>
                    <a:pt x="14954" y="5237"/>
                  </a:lnTo>
                  <a:lnTo>
                    <a:pt x="14906" y="5456"/>
                  </a:lnTo>
                  <a:lnTo>
                    <a:pt x="14833" y="5651"/>
                  </a:lnTo>
                  <a:lnTo>
                    <a:pt x="14735" y="5821"/>
                  </a:lnTo>
                  <a:lnTo>
                    <a:pt x="14638" y="6016"/>
                  </a:lnTo>
                  <a:lnTo>
                    <a:pt x="14516" y="6186"/>
                  </a:lnTo>
                  <a:lnTo>
                    <a:pt x="14370" y="6357"/>
                  </a:lnTo>
                  <a:lnTo>
                    <a:pt x="14370" y="6357"/>
                  </a:lnTo>
                  <a:lnTo>
                    <a:pt x="13396" y="7307"/>
                  </a:lnTo>
                  <a:lnTo>
                    <a:pt x="13396" y="7307"/>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44;p18"/>
            <p:cNvSpPr/>
            <p:nvPr/>
          </p:nvSpPr>
          <p:spPr>
            <a:xfrm>
              <a:off x="595725" y="4668875"/>
              <a:ext cx="73100" cy="73100"/>
            </a:xfrm>
            <a:custGeom>
              <a:avLst/>
              <a:gdLst/>
              <a:ahLst/>
              <a:cxnLst/>
              <a:rect l="l" t="t" r="r" b="b"/>
              <a:pathLst>
                <a:path w="2924" h="2924" fill="none" extrusionOk="0">
                  <a:moveTo>
                    <a:pt x="2656" y="269"/>
                  </a:moveTo>
                  <a:lnTo>
                    <a:pt x="2656" y="269"/>
                  </a:lnTo>
                  <a:lnTo>
                    <a:pt x="2509" y="147"/>
                  </a:lnTo>
                  <a:lnTo>
                    <a:pt x="2363" y="74"/>
                  </a:lnTo>
                  <a:lnTo>
                    <a:pt x="2193" y="25"/>
                  </a:lnTo>
                  <a:lnTo>
                    <a:pt x="2022" y="1"/>
                  </a:lnTo>
                  <a:lnTo>
                    <a:pt x="1852" y="25"/>
                  </a:lnTo>
                  <a:lnTo>
                    <a:pt x="1681" y="74"/>
                  </a:lnTo>
                  <a:lnTo>
                    <a:pt x="1511" y="147"/>
                  </a:lnTo>
                  <a:lnTo>
                    <a:pt x="1365" y="269"/>
                  </a:lnTo>
                  <a:lnTo>
                    <a:pt x="1365" y="269"/>
                  </a:lnTo>
                  <a:lnTo>
                    <a:pt x="1219" y="488"/>
                  </a:lnTo>
                  <a:lnTo>
                    <a:pt x="999" y="829"/>
                  </a:lnTo>
                  <a:lnTo>
                    <a:pt x="561" y="1730"/>
                  </a:lnTo>
                  <a:lnTo>
                    <a:pt x="171" y="2558"/>
                  </a:lnTo>
                  <a:lnTo>
                    <a:pt x="1" y="2924"/>
                  </a:lnTo>
                  <a:lnTo>
                    <a:pt x="1" y="2924"/>
                  </a:lnTo>
                  <a:lnTo>
                    <a:pt x="366" y="2753"/>
                  </a:lnTo>
                  <a:lnTo>
                    <a:pt x="1194" y="2363"/>
                  </a:lnTo>
                  <a:lnTo>
                    <a:pt x="2095" y="1925"/>
                  </a:lnTo>
                  <a:lnTo>
                    <a:pt x="2436" y="1706"/>
                  </a:lnTo>
                  <a:lnTo>
                    <a:pt x="2656" y="1560"/>
                  </a:lnTo>
                  <a:lnTo>
                    <a:pt x="2656" y="1560"/>
                  </a:lnTo>
                  <a:lnTo>
                    <a:pt x="2777" y="1414"/>
                  </a:lnTo>
                  <a:lnTo>
                    <a:pt x="2850" y="1243"/>
                  </a:lnTo>
                  <a:lnTo>
                    <a:pt x="2899" y="1073"/>
                  </a:lnTo>
                  <a:lnTo>
                    <a:pt x="2923" y="902"/>
                  </a:lnTo>
                  <a:lnTo>
                    <a:pt x="2899" y="732"/>
                  </a:lnTo>
                  <a:lnTo>
                    <a:pt x="2850" y="561"/>
                  </a:lnTo>
                  <a:lnTo>
                    <a:pt x="2777" y="415"/>
                  </a:lnTo>
                  <a:lnTo>
                    <a:pt x="2656" y="269"/>
                  </a:lnTo>
                  <a:lnTo>
                    <a:pt x="2656" y="269"/>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45;p18"/>
            <p:cNvSpPr/>
            <p:nvPr/>
          </p:nvSpPr>
          <p:spPr>
            <a:xfrm>
              <a:off x="652350" y="4711500"/>
              <a:ext cx="46925" cy="46925"/>
            </a:xfrm>
            <a:custGeom>
              <a:avLst/>
              <a:gdLst/>
              <a:ahLst/>
              <a:cxnLst/>
              <a:rect l="l" t="t" r="r" b="b"/>
              <a:pathLst>
                <a:path w="1877" h="1877" fill="none" extrusionOk="0">
                  <a:moveTo>
                    <a:pt x="1657" y="244"/>
                  </a:moveTo>
                  <a:lnTo>
                    <a:pt x="1657" y="244"/>
                  </a:lnTo>
                  <a:lnTo>
                    <a:pt x="1535" y="147"/>
                  </a:lnTo>
                  <a:lnTo>
                    <a:pt x="1413" y="74"/>
                  </a:lnTo>
                  <a:lnTo>
                    <a:pt x="1267" y="25"/>
                  </a:lnTo>
                  <a:lnTo>
                    <a:pt x="1121" y="1"/>
                  </a:lnTo>
                  <a:lnTo>
                    <a:pt x="975" y="25"/>
                  </a:lnTo>
                  <a:lnTo>
                    <a:pt x="829" y="74"/>
                  </a:lnTo>
                  <a:lnTo>
                    <a:pt x="707" y="147"/>
                  </a:lnTo>
                  <a:lnTo>
                    <a:pt x="585" y="244"/>
                  </a:lnTo>
                  <a:lnTo>
                    <a:pt x="585" y="244"/>
                  </a:lnTo>
                  <a:lnTo>
                    <a:pt x="464" y="391"/>
                  </a:lnTo>
                  <a:lnTo>
                    <a:pt x="366" y="610"/>
                  </a:lnTo>
                  <a:lnTo>
                    <a:pt x="269" y="878"/>
                  </a:lnTo>
                  <a:lnTo>
                    <a:pt x="171" y="1170"/>
                  </a:lnTo>
                  <a:lnTo>
                    <a:pt x="50" y="1681"/>
                  </a:lnTo>
                  <a:lnTo>
                    <a:pt x="1" y="1876"/>
                  </a:lnTo>
                  <a:lnTo>
                    <a:pt x="1" y="1876"/>
                  </a:lnTo>
                  <a:lnTo>
                    <a:pt x="220" y="1852"/>
                  </a:lnTo>
                  <a:lnTo>
                    <a:pt x="731" y="1706"/>
                  </a:lnTo>
                  <a:lnTo>
                    <a:pt x="999" y="1633"/>
                  </a:lnTo>
                  <a:lnTo>
                    <a:pt x="1267" y="1535"/>
                  </a:lnTo>
                  <a:lnTo>
                    <a:pt x="1511" y="1413"/>
                  </a:lnTo>
                  <a:lnTo>
                    <a:pt x="1657" y="1316"/>
                  </a:lnTo>
                  <a:lnTo>
                    <a:pt x="1657" y="1316"/>
                  </a:lnTo>
                  <a:lnTo>
                    <a:pt x="1754" y="1194"/>
                  </a:lnTo>
                  <a:lnTo>
                    <a:pt x="1827" y="1048"/>
                  </a:lnTo>
                  <a:lnTo>
                    <a:pt x="1876" y="926"/>
                  </a:lnTo>
                  <a:lnTo>
                    <a:pt x="1876" y="780"/>
                  </a:lnTo>
                  <a:lnTo>
                    <a:pt x="1876" y="634"/>
                  </a:lnTo>
                  <a:lnTo>
                    <a:pt x="1827" y="488"/>
                  </a:lnTo>
                  <a:lnTo>
                    <a:pt x="1754" y="366"/>
                  </a:lnTo>
                  <a:lnTo>
                    <a:pt x="1657" y="244"/>
                  </a:lnTo>
                  <a:lnTo>
                    <a:pt x="1657" y="244"/>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6;p18"/>
            <p:cNvSpPr/>
            <p:nvPr/>
          </p:nvSpPr>
          <p:spPr>
            <a:xfrm>
              <a:off x="579300" y="4638450"/>
              <a:ext cx="46900" cy="46900"/>
            </a:xfrm>
            <a:custGeom>
              <a:avLst/>
              <a:gdLst/>
              <a:ahLst/>
              <a:cxnLst/>
              <a:rect l="l" t="t" r="r" b="b"/>
              <a:pathLst>
                <a:path w="1876" h="1876" fill="none" extrusionOk="0">
                  <a:moveTo>
                    <a:pt x="1632" y="219"/>
                  </a:moveTo>
                  <a:lnTo>
                    <a:pt x="1632" y="219"/>
                  </a:lnTo>
                  <a:lnTo>
                    <a:pt x="1510" y="122"/>
                  </a:lnTo>
                  <a:lnTo>
                    <a:pt x="1388" y="49"/>
                  </a:lnTo>
                  <a:lnTo>
                    <a:pt x="1242" y="0"/>
                  </a:lnTo>
                  <a:lnTo>
                    <a:pt x="1096" y="0"/>
                  </a:lnTo>
                  <a:lnTo>
                    <a:pt x="950" y="0"/>
                  </a:lnTo>
                  <a:lnTo>
                    <a:pt x="828" y="49"/>
                  </a:lnTo>
                  <a:lnTo>
                    <a:pt x="682" y="122"/>
                  </a:lnTo>
                  <a:lnTo>
                    <a:pt x="560" y="219"/>
                  </a:lnTo>
                  <a:lnTo>
                    <a:pt x="560" y="219"/>
                  </a:lnTo>
                  <a:lnTo>
                    <a:pt x="463" y="366"/>
                  </a:lnTo>
                  <a:lnTo>
                    <a:pt x="341" y="609"/>
                  </a:lnTo>
                  <a:lnTo>
                    <a:pt x="244" y="877"/>
                  </a:lnTo>
                  <a:lnTo>
                    <a:pt x="171" y="1145"/>
                  </a:lnTo>
                  <a:lnTo>
                    <a:pt x="25" y="1656"/>
                  </a:lnTo>
                  <a:lnTo>
                    <a:pt x="0" y="1876"/>
                  </a:lnTo>
                  <a:lnTo>
                    <a:pt x="0" y="1876"/>
                  </a:lnTo>
                  <a:lnTo>
                    <a:pt x="195" y="1827"/>
                  </a:lnTo>
                  <a:lnTo>
                    <a:pt x="707" y="1705"/>
                  </a:lnTo>
                  <a:lnTo>
                    <a:pt x="999" y="1608"/>
                  </a:lnTo>
                  <a:lnTo>
                    <a:pt x="1267" y="1510"/>
                  </a:lnTo>
                  <a:lnTo>
                    <a:pt x="1486" y="1413"/>
                  </a:lnTo>
                  <a:lnTo>
                    <a:pt x="1632" y="1291"/>
                  </a:lnTo>
                  <a:lnTo>
                    <a:pt x="1632" y="1291"/>
                  </a:lnTo>
                  <a:lnTo>
                    <a:pt x="1729" y="1169"/>
                  </a:lnTo>
                  <a:lnTo>
                    <a:pt x="1802" y="1048"/>
                  </a:lnTo>
                  <a:lnTo>
                    <a:pt x="1851" y="901"/>
                  </a:lnTo>
                  <a:lnTo>
                    <a:pt x="1876" y="755"/>
                  </a:lnTo>
                  <a:lnTo>
                    <a:pt x="1851" y="609"/>
                  </a:lnTo>
                  <a:lnTo>
                    <a:pt x="1802" y="463"/>
                  </a:lnTo>
                  <a:lnTo>
                    <a:pt x="1729" y="341"/>
                  </a:lnTo>
                  <a:lnTo>
                    <a:pt x="1632" y="219"/>
                  </a:lnTo>
                  <a:lnTo>
                    <a:pt x="1632" y="219"/>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D3A7F0A-1913-4256-B2E1-CB087A0D973E}"/>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952665" y="1306851"/>
            <a:ext cx="7610735" cy="3082347"/>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074925A1-6CF0-494B-9404-249E47AE9EE1}"/>
              </a:ext>
            </a:extLst>
          </p:cNvPr>
          <p:cNvSpPr>
            <a:spLocks noGrp="1"/>
          </p:cNvSpPr>
          <p:nvPr>
            <p:ph type="sldNum" sz="quarter" idx="12"/>
          </p:nvPr>
        </p:nvSpPr>
        <p:spPr>
          <a:xfrm>
            <a:off x="7765425" y="4389198"/>
            <a:ext cx="407023" cy="209550"/>
          </a:xfrm>
        </p:spPr>
        <p:txBody>
          <a:bodyPr>
            <a:normAutofit/>
          </a:bodyPr>
          <a:lstStyle/>
          <a:p>
            <a:pPr marL="0" lvl="0" indent="0" rtl="0">
              <a:spcBef>
                <a:spcPts val="0"/>
              </a:spcBef>
              <a:spcAft>
                <a:spcPts val="600"/>
              </a:spcAft>
              <a:buNone/>
            </a:pPr>
            <a:fld id="{00000000-1234-1234-1234-123412341234}" type="slidenum">
              <a:rPr lang="en" smtClean="0"/>
              <a:pPr marL="0" lvl="0" indent="0" rtl="0">
                <a:spcBef>
                  <a:spcPts val="0"/>
                </a:spcBef>
                <a:spcAft>
                  <a:spcPts val="600"/>
                </a:spcAft>
                <a:buNone/>
              </a:pPr>
              <a:t>20</a:t>
            </a:fld>
            <a:endParaRPr lang="en"/>
          </a:p>
        </p:txBody>
      </p:sp>
      <p:sp>
        <p:nvSpPr>
          <p:cNvPr id="6" name="TextBox 5">
            <a:extLst>
              <a:ext uri="{FF2B5EF4-FFF2-40B4-BE49-F238E27FC236}">
                <a16:creationId xmlns:a16="http://schemas.microsoft.com/office/drawing/2014/main" id="{81F5ECD8-5E2B-4A8D-9342-E5F5F561613B}"/>
              </a:ext>
            </a:extLst>
          </p:cNvPr>
          <p:cNvSpPr txBox="1"/>
          <p:nvPr/>
        </p:nvSpPr>
        <p:spPr>
          <a:xfrm flipH="1">
            <a:off x="2537761" y="692631"/>
            <a:ext cx="4068477" cy="369332"/>
          </a:xfrm>
          <a:prstGeom prst="rect">
            <a:avLst/>
          </a:prstGeom>
          <a:noFill/>
        </p:spPr>
        <p:txBody>
          <a:bodyPr wrap="square" rtlCol="0">
            <a:spAutoFit/>
          </a:bodyPr>
          <a:lstStyle/>
          <a:p>
            <a:pPr algn="ctr"/>
            <a:r>
              <a:rPr lang="en-US" b="1">
                <a:solidFill>
                  <a:srgbClr val="00B050"/>
                </a:solidFill>
                <a:latin typeface="Helvetica" panose="020B0604020202020204" pitchFamily="34" charset="0"/>
                <a:cs typeface="Helvetica" panose="020B0604020202020204" pitchFamily="34" charset="0"/>
              </a:rPr>
              <a:t>PERCIEVED RISK </a:t>
            </a:r>
            <a:endParaRPr lang="en-IN" b="1" dirty="0">
              <a:solidFill>
                <a:srgbClr val="00B050"/>
              </a:solidFill>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42659698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9218" name="Picture 2">
            <a:extLst>
              <a:ext uri="{FF2B5EF4-FFF2-40B4-BE49-F238E27FC236}">
                <a16:creationId xmlns:a16="http://schemas.microsoft.com/office/drawing/2014/main" id="{FD9D365A-7597-47FE-A6F8-D961A2CCC2EF}"/>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111569" y="555541"/>
            <a:ext cx="6920861" cy="2785646"/>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E6699537-6405-46A6-B523-66C107EA6A9F}"/>
              </a:ext>
            </a:extLst>
          </p:cNvPr>
          <p:cNvSpPr>
            <a:spLocks noGrp="1"/>
          </p:cNvSpPr>
          <p:nvPr>
            <p:ph type="sldNum" sz="quarter" idx="12"/>
          </p:nvPr>
        </p:nvSpPr>
        <p:spPr>
          <a:xfrm>
            <a:off x="7765425" y="4389198"/>
            <a:ext cx="407023" cy="209550"/>
          </a:xfrm>
        </p:spPr>
        <p:txBody>
          <a:bodyPr>
            <a:normAutofit/>
          </a:bodyPr>
          <a:lstStyle/>
          <a:p>
            <a:pPr marL="0" lvl="0" indent="0" rtl="0">
              <a:spcBef>
                <a:spcPts val="0"/>
              </a:spcBef>
              <a:spcAft>
                <a:spcPts val="600"/>
              </a:spcAft>
              <a:buNone/>
            </a:pPr>
            <a:fld id="{00000000-1234-1234-1234-123412341234}" type="slidenum">
              <a:rPr lang="en" smtClean="0"/>
              <a:pPr marL="0" lvl="0" indent="0" rtl="0">
                <a:spcBef>
                  <a:spcPts val="0"/>
                </a:spcBef>
                <a:spcAft>
                  <a:spcPts val="600"/>
                </a:spcAft>
                <a:buNone/>
              </a:pPr>
              <a:t>21</a:t>
            </a:fld>
            <a:endParaRPr lang="en"/>
          </a:p>
        </p:txBody>
      </p:sp>
      <p:sp>
        <p:nvSpPr>
          <p:cNvPr id="8" name="TextBox 7">
            <a:extLst>
              <a:ext uri="{FF2B5EF4-FFF2-40B4-BE49-F238E27FC236}">
                <a16:creationId xmlns:a16="http://schemas.microsoft.com/office/drawing/2014/main" id="{8D2F8024-E3D2-4088-8A2E-A1D502808458}"/>
              </a:ext>
            </a:extLst>
          </p:cNvPr>
          <p:cNvSpPr txBox="1"/>
          <p:nvPr/>
        </p:nvSpPr>
        <p:spPr>
          <a:xfrm>
            <a:off x="539552" y="3472830"/>
            <a:ext cx="10297143" cy="938719"/>
          </a:xfrm>
          <a:prstGeom prst="rect">
            <a:avLst/>
          </a:prstGeom>
          <a:noFill/>
        </p:spPr>
        <p:txBody>
          <a:bodyPr wrap="square">
            <a:spAutoFit/>
          </a:bodyPr>
          <a:lstStyle/>
          <a:p>
            <a:r>
              <a:rPr lang="en-IN" sz="1100" dirty="0">
                <a:solidFill>
                  <a:schemeClr val="accent2">
                    <a:lumMod val="50000"/>
                  </a:schemeClr>
                </a:solidFill>
                <a:latin typeface="Helvetica" panose="020B0604020202020204" pitchFamily="34" charset="0"/>
                <a:cs typeface="Helvetica" panose="020B0604020202020204" pitchFamily="34" charset="0"/>
              </a:rPr>
              <a:t>1. Out of 269, 171 people abandon the cart sometimes but 48 of them never do that. 35 abandon the cart frequently.</a:t>
            </a:r>
          </a:p>
          <a:p>
            <a:endParaRPr lang="en-IN" sz="1100" dirty="0">
              <a:solidFill>
                <a:schemeClr val="accent2">
                  <a:lumMod val="50000"/>
                </a:schemeClr>
              </a:solidFill>
              <a:latin typeface="Helvetica" panose="020B0604020202020204" pitchFamily="34" charset="0"/>
              <a:cs typeface="Helvetica" panose="020B0604020202020204" pitchFamily="34" charset="0"/>
            </a:endParaRPr>
          </a:p>
          <a:p>
            <a:r>
              <a:rPr lang="en-IN" sz="1100" dirty="0">
                <a:solidFill>
                  <a:schemeClr val="accent2">
                    <a:lumMod val="50000"/>
                  </a:schemeClr>
                </a:solidFill>
                <a:latin typeface="Helvetica" panose="020B0604020202020204" pitchFamily="34" charset="0"/>
                <a:cs typeface="Helvetica" panose="020B0604020202020204" pitchFamily="34" charset="0"/>
              </a:rPr>
              <a:t>2.The reason observed why people </a:t>
            </a:r>
            <a:r>
              <a:rPr lang="en-IN" sz="1100" dirty="0" err="1">
                <a:solidFill>
                  <a:schemeClr val="accent2">
                    <a:lumMod val="50000"/>
                  </a:schemeClr>
                </a:solidFill>
                <a:latin typeface="Helvetica" panose="020B0604020202020204" pitchFamily="34" charset="0"/>
                <a:cs typeface="Helvetica" panose="020B0604020202020204" pitchFamily="34" charset="0"/>
              </a:rPr>
              <a:t>aandon</a:t>
            </a:r>
            <a:r>
              <a:rPr lang="en-IN" sz="1100" dirty="0">
                <a:solidFill>
                  <a:schemeClr val="accent2">
                    <a:lumMod val="50000"/>
                  </a:schemeClr>
                </a:solidFill>
                <a:latin typeface="Helvetica" panose="020B0604020202020204" pitchFamily="34" charset="0"/>
                <a:cs typeface="Helvetica" panose="020B0604020202020204" pitchFamily="34" charset="0"/>
              </a:rPr>
              <a:t> the cart is because they find better alternative offer. Second most common reason</a:t>
            </a:r>
          </a:p>
          <a:p>
            <a:r>
              <a:rPr lang="en-IN" sz="1100" dirty="0">
                <a:solidFill>
                  <a:schemeClr val="accent2">
                    <a:lumMod val="50000"/>
                  </a:schemeClr>
                </a:solidFill>
                <a:latin typeface="Helvetica" panose="020B0604020202020204" pitchFamily="34" charset="0"/>
                <a:cs typeface="Helvetica" panose="020B0604020202020204" pitchFamily="34" charset="0"/>
              </a:rPr>
              <a:t>is promo code not applicable which hurts the customer and they abandon the cart. 'Change in prices' and 'Lack of trust' are also </a:t>
            </a:r>
          </a:p>
          <a:p>
            <a:r>
              <a:rPr lang="en-IN" sz="1100" dirty="0">
                <a:solidFill>
                  <a:schemeClr val="accent2">
                    <a:lumMod val="50000"/>
                  </a:schemeClr>
                </a:solidFill>
                <a:latin typeface="Helvetica" panose="020B0604020202020204" pitchFamily="34" charset="0"/>
                <a:cs typeface="Helvetica" panose="020B0604020202020204" pitchFamily="34" charset="0"/>
              </a:rPr>
              <a:t>other reasons why people abandon the cart. Very few people abandon the cart as they couldn't their preferred mode of payment. </a:t>
            </a:r>
          </a:p>
        </p:txBody>
      </p:sp>
    </p:spTree>
    <p:extLst>
      <p:ext uri="{BB962C8B-B14F-4D97-AF65-F5344CB8AC3E}">
        <p14:creationId xmlns:p14="http://schemas.microsoft.com/office/powerpoint/2010/main" val="34465484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oogle Shape;139;p18"/>
          <p:cNvGrpSpPr/>
          <p:nvPr/>
        </p:nvGrpSpPr>
        <p:grpSpPr>
          <a:xfrm>
            <a:off x="6929454" y="428610"/>
            <a:ext cx="1847361" cy="1847352"/>
            <a:chOff x="6643075" y="3664250"/>
            <a:chExt cx="407950" cy="407975"/>
          </a:xfrm>
        </p:grpSpPr>
        <p:sp>
          <p:nvSpPr>
            <p:cNvPr id="5" name="Google Shape;140;p18"/>
            <p:cNvSpPr/>
            <p:nvPr/>
          </p:nvSpPr>
          <p:spPr>
            <a:xfrm>
              <a:off x="6794075" y="3815250"/>
              <a:ext cx="211300" cy="211300"/>
            </a:xfrm>
            <a:custGeom>
              <a:avLst/>
              <a:gdLst/>
              <a:ahLst/>
              <a:cxnLst/>
              <a:rect l="l" t="t" r="r" b="b"/>
              <a:pathLst>
                <a:path w="8452" h="8452" fill="none" extrusionOk="0">
                  <a:moveTo>
                    <a:pt x="0" y="8135"/>
                  </a:moveTo>
                  <a:lnTo>
                    <a:pt x="0" y="8135"/>
                  </a:lnTo>
                  <a:lnTo>
                    <a:pt x="438" y="8257"/>
                  </a:lnTo>
                  <a:lnTo>
                    <a:pt x="852" y="8354"/>
                  </a:lnTo>
                  <a:lnTo>
                    <a:pt x="1291" y="8403"/>
                  </a:lnTo>
                  <a:lnTo>
                    <a:pt x="1729" y="8452"/>
                  </a:lnTo>
                  <a:lnTo>
                    <a:pt x="2168" y="8452"/>
                  </a:lnTo>
                  <a:lnTo>
                    <a:pt x="2606" y="8427"/>
                  </a:lnTo>
                  <a:lnTo>
                    <a:pt x="3020" y="8378"/>
                  </a:lnTo>
                  <a:lnTo>
                    <a:pt x="3458" y="8281"/>
                  </a:lnTo>
                  <a:lnTo>
                    <a:pt x="3872" y="8184"/>
                  </a:lnTo>
                  <a:lnTo>
                    <a:pt x="4311" y="8037"/>
                  </a:lnTo>
                  <a:lnTo>
                    <a:pt x="4701" y="7867"/>
                  </a:lnTo>
                  <a:lnTo>
                    <a:pt x="5115" y="7672"/>
                  </a:lnTo>
                  <a:lnTo>
                    <a:pt x="5504" y="7429"/>
                  </a:lnTo>
                  <a:lnTo>
                    <a:pt x="5870" y="7185"/>
                  </a:lnTo>
                  <a:lnTo>
                    <a:pt x="6235" y="6893"/>
                  </a:lnTo>
                  <a:lnTo>
                    <a:pt x="6576" y="6576"/>
                  </a:lnTo>
                  <a:lnTo>
                    <a:pt x="6576" y="6576"/>
                  </a:lnTo>
                  <a:lnTo>
                    <a:pt x="6892" y="6235"/>
                  </a:lnTo>
                  <a:lnTo>
                    <a:pt x="7185" y="5870"/>
                  </a:lnTo>
                  <a:lnTo>
                    <a:pt x="7428" y="5505"/>
                  </a:lnTo>
                  <a:lnTo>
                    <a:pt x="7672" y="5115"/>
                  </a:lnTo>
                  <a:lnTo>
                    <a:pt x="7867" y="4701"/>
                  </a:lnTo>
                  <a:lnTo>
                    <a:pt x="8037" y="4311"/>
                  </a:lnTo>
                  <a:lnTo>
                    <a:pt x="8183" y="3873"/>
                  </a:lnTo>
                  <a:lnTo>
                    <a:pt x="8281" y="3459"/>
                  </a:lnTo>
                  <a:lnTo>
                    <a:pt x="8378" y="3020"/>
                  </a:lnTo>
                  <a:lnTo>
                    <a:pt x="8427" y="2606"/>
                  </a:lnTo>
                  <a:lnTo>
                    <a:pt x="8451" y="2168"/>
                  </a:lnTo>
                  <a:lnTo>
                    <a:pt x="8451" y="1730"/>
                  </a:lnTo>
                  <a:lnTo>
                    <a:pt x="8402" y="1291"/>
                  </a:lnTo>
                  <a:lnTo>
                    <a:pt x="8354" y="853"/>
                  </a:lnTo>
                  <a:lnTo>
                    <a:pt x="8256" y="439"/>
                  </a:lnTo>
                  <a:lnTo>
                    <a:pt x="8135" y="0"/>
                  </a:lnTo>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41;p18"/>
            <p:cNvSpPr/>
            <p:nvPr/>
          </p:nvSpPr>
          <p:spPr>
            <a:xfrm>
              <a:off x="6643075" y="3664250"/>
              <a:ext cx="407950" cy="407975"/>
            </a:xfrm>
            <a:custGeom>
              <a:avLst/>
              <a:gdLst/>
              <a:ahLst/>
              <a:cxnLst/>
              <a:rect l="l" t="t" r="r" b="b"/>
              <a:pathLst>
                <a:path w="16318" h="16319" fill="none" extrusionOk="0">
                  <a:moveTo>
                    <a:pt x="16074" y="244"/>
                  </a:moveTo>
                  <a:lnTo>
                    <a:pt x="16074" y="244"/>
                  </a:lnTo>
                  <a:lnTo>
                    <a:pt x="15928" y="122"/>
                  </a:lnTo>
                  <a:lnTo>
                    <a:pt x="15758" y="49"/>
                  </a:lnTo>
                  <a:lnTo>
                    <a:pt x="15538" y="0"/>
                  </a:lnTo>
                  <a:lnTo>
                    <a:pt x="15319" y="0"/>
                  </a:lnTo>
                  <a:lnTo>
                    <a:pt x="15051" y="25"/>
                  </a:lnTo>
                  <a:lnTo>
                    <a:pt x="14759" y="73"/>
                  </a:lnTo>
                  <a:lnTo>
                    <a:pt x="14442" y="171"/>
                  </a:lnTo>
                  <a:lnTo>
                    <a:pt x="14102" y="293"/>
                  </a:lnTo>
                  <a:lnTo>
                    <a:pt x="13736" y="439"/>
                  </a:lnTo>
                  <a:lnTo>
                    <a:pt x="13347" y="609"/>
                  </a:lnTo>
                  <a:lnTo>
                    <a:pt x="12957" y="828"/>
                  </a:lnTo>
                  <a:lnTo>
                    <a:pt x="12543" y="1048"/>
                  </a:lnTo>
                  <a:lnTo>
                    <a:pt x="11666" y="1608"/>
                  </a:lnTo>
                  <a:lnTo>
                    <a:pt x="10716" y="2265"/>
                  </a:lnTo>
                  <a:lnTo>
                    <a:pt x="10716" y="2265"/>
                  </a:lnTo>
                  <a:lnTo>
                    <a:pt x="10278" y="2095"/>
                  </a:lnTo>
                  <a:lnTo>
                    <a:pt x="9815" y="1949"/>
                  </a:lnTo>
                  <a:lnTo>
                    <a:pt x="9352" y="1851"/>
                  </a:lnTo>
                  <a:lnTo>
                    <a:pt x="8890" y="1778"/>
                  </a:lnTo>
                  <a:lnTo>
                    <a:pt x="8427" y="1730"/>
                  </a:lnTo>
                  <a:lnTo>
                    <a:pt x="7940" y="1730"/>
                  </a:lnTo>
                  <a:lnTo>
                    <a:pt x="7477" y="1778"/>
                  </a:lnTo>
                  <a:lnTo>
                    <a:pt x="7014" y="1827"/>
                  </a:lnTo>
                  <a:lnTo>
                    <a:pt x="6551" y="1924"/>
                  </a:lnTo>
                  <a:lnTo>
                    <a:pt x="6089" y="2070"/>
                  </a:lnTo>
                  <a:lnTo>
                    <a:pt x="5650" y="2241"/>
                  </a:lnTo>
                  <a:lnTo>
                    <a:pt x="5212" y="2436"/>
                  </a:lnTo>
                  <a:lnTo>
                    <a:pt x="4774" y="2679"/>
                  </a:lnTo>
                  <a:lnTo>
                    <a:pt x="4384" y="2972"/>
                  </a:lnTo>
                  <a:lnTo>
                    <a:pt x="3994" y="3264"/>
                  </a:lnTo>
                  <a:lnTo>
                    <a:pt x="3605" y="3605"/>
                  </a:lnTo>
                  <a:lnTo>
                    <a:pt x="3605" y="3605"/>
                  </a:lnTo>
                  <a:lnTo>
                    <a:pt x="3264" y="3995"/>
                  </a:lnTo>
                  <a:lnTo>
                    <a:pt x="2971" y="4384"/>
                  </a:lnTo>
                  <a:lnTo>
                    <a:pt x="2679" y="4774"/>
                  </a:lnTo>
                  <a:lnTo>
                    <a:pt x="2436" y="5212"/>
                  </a:lnTo>
                  <a:lnTo>
                    <a:pt x="2241" y="5651"/>
                  </a:lnTo>
                  <a:lnTo>
                    <a:pt x="2070" y="6089"/>
                  </a:lnTo>
                  <a:lnTo>
                    <a:pt x="1924" y="6552"/>
                  </a:lnTo>
                  <a:lnTo>
                    <a:pt x="1827" y="7015"/>
                  </a:lnTo>
                  <a:lnTo>
                    <a:pt x="1778" y="7477"/>
                  </a:lnTo>
                  <a:lnTo>
                    <a:pt x="1729" y="7940"/>
                  </a:lnTo>
                  <a:lnTo>
                    <a:pt x="1729" y="8427"/>
                  </a:lnTo>
                  <a:lnTo>
                    <a:pt x="1778" y="8890"/>
                  </a:lnTo>
                  <a:lnTo>
                    <a:pt x="1851" y="9353"/>
                  </a:lnTo>
                  <a:lnTo>
                    <a:pt x="1948" y="9815"/>
                  </a:lnTo>
                  <a:lnTo>
                    <a:pt x="2095" y="10278"/>
                  </a:lnTo>
                  <a:lnTo>
                    <a:pt x="2265" y="10716"/>
                  </a:lnTo>
                  <a:lnTo>
                    <a:pt x="2265" y="10716"/>
                  </a:lnTo>
                  <a:lnTo>
                    <a:pt x="1607" y="11666"/>
                  </a:lnTo>
                  <a:lnTo>
                    <a:pt x="1047" y="12543"/>
                  </a:lnTo>
                  <a:lnTo>
                    <a:pt x="828" y="12957"/>
                  </a:lnTo>
                  <a:lnTo>
                    <a:pt x="609" y="13347"/>
                  </a:lnTo>
                  <a:lnTo>
                    <a:pt x="438" y="13737"/>
                  </a:lnTo>
                  <a:lnTo>
                    <a:pt x="292" y="14102"/>
                  </a:lnTo>
                  <a:lnTo>
                    <a:pt x="170" y="14443"/>
                  </a:lnTo>
                  <a:lnTo>
                    <a:pt x="73" y="14759"/>
                  </a:lnTo>
                  <a:lnTo>
                    <a:pt x="24" y="15052"/>
                  </a:lnTo>
                  <a:lnTo>
                    <a:pt x="0" y="15320"/>
                  </a:lnTo>
                  <a:lnTo>
                    <a:pt x="0" y="15539"/>
                  </a:lnTo>
                  <a:lnTo>
                    <a:pt x="49" y="15758"/>
                  </a:lnTo>
                  <a:lnTo>
                    <a:pt x="122" y="15928"/>
                  </a:lnTo>
                  <a:lnTo>
                    <a:pt x="244" y="16075"/>
                  </a:lnTo>
                  <a:lnTo>
                    <a:pt x="244" y="16075"/>
                  </a:lnTo>
                  <a:lnTo>
                    <a:pt x="341" y="16172"/>
                  </a:lnTo>
                  <a:lnTo>
                    <a:pt x="487" y="16245"/>
                  </a:lnTo>
                  <a:lnTo>
                    <a:pt x="633" y="16294"/>
                  </a:lnTo>
                  <a:lnTo>
                    <a:pt x="804" y="16318"/>
                  </a:lnTo>
                  <a:lnTo>
                    <a:pt x="974" y="16318"/>
                  </a:lnTo>
                  <a:lnTo>
                    <a:pt x="1169" y="16318"/>
                  </a:lnTo>
                  <a:lnTo>
                    <a:pt x="1388" y="16269"/>
                  </a:lnTo>
                  <a:lnTo>
                    <a:pt x="1632" y="16221"/>
                  </a:lnTo>
                  <a:lnTo>
                    <a:pt x="2143" y="16075"/>
                  </a:lnTo>
                  <a:lnTo>
                    <a:pt x="2703" y="15831"/>
                  </a:lnTo>
                  <a:lnTo>
                    <a:pt x="3312" y="15539"/>
                  </a:lnTo>
                  <a:lnTo>
                    <a:pt x="3946" y="15149"/>
                  </a:lnTo>
                  <a:lnTo>
                    <a:pt x="4652" y="14711"/>
                  </a:lnTo>
                  <a:lnTo>
                    <a:pt x="5358" y="14224"/>
                  </a:lnTo>
                  <a:lnTo>
                    <a:pt x="6113" y="13663"/>
                  </a:lnTo>
                  <a:lnTo>
                    <a:pt x="6892" y="13055"/>
                  </a:lnTo>
                  <a:lnTo>
                    <a:pt x="7696" y="12397"/>
                  </a:lnTo>
                  <a:lnTo>
                    <a:pt x="8500" y="11691"/>
                  </a:lnTo>
                  <a:lnTo>
                    <a:pt x="9304" y="10936"/>
                  </a:lnTo>
                  <a:lnTo>
                    <a:pt x="10132" y="10132"/>
                  </a:lnTo>
                  <a:lnTo>
                    <a:pt x="10132" y="10132"/>
                  </a:lnTo>
                  <a:lnTo>
                    <a:pt x="10935" y="9304"/>
                  </a:lnTo>
                  <a:lnTo>
                    <a:pt x="11690" y="8500"/>
                  </a:lnTo>
                  <a:lnTo>
                    <a:pt x="12397" y="7696"/>
                  </a:lnTo>
                  <a:lnTo>
                    <a:pt x="13054" y="6893"/>
                  </a:lnTo>
                  <a:lnTo>
                    <a:pt x="13663" y="6113"/>
                  </a:lnTo>
                  <a:lnTo>
                    <a:pt x="14223" y="5358"/>
                  </a:lnTo>
                  <a:lnTo>
                    <a:pt x="14710" y="4652"/>
                  </a:lnTo>
                  <a:lnTo>
                    <a:pt x="15149" y="3946"/>
                  </a:lnTo>
                  <a:lnTo>
                    <a:pt x="15538" y="3313"/>
                  </a:lnTo>
                  <a:lnTo>
                    <a:pt x="15831" y="2704"/>
                  </a:lnTo>
                  <a:lnTo>
                    <a:pt x="16074" y="2144"/>
                  </a:lnTo>
                  <a:lnTo>
                    <a:pt x="16220" y="1632"/>
                  </a:lnTo>
                  <a:lnTo>
                    <a:pt x="16269" y="1389"/>
                  </a:lnTo>
                  <a:lnTo>
                    <a:pt x="16318" y="1169"/>
                  </a:lnTo>
                  <a:lnTo>
                    <a:pt x="16318" y="975"/>
                  </a:lnTo>
                  <a:lnTo>
                    <a:pt x="16318" y="804"/>
                  </a:lnTo>
                  <a:lnTo>
                    <a:pt x="16293" y="634"/>
                  </a:lnTo>
                  <a:lnTo>
                    <a:pt x="16245" y="487"/>
                  </a:lnTo>
                  <a:lnTo>
                    <a:pt x="16172" y="341"/>
                  </a:lnTo>
                  <a:lnTo>
                    <a:pt x="16074" y="244"/>
                  </a:lnTo>
                  <a:lnTo>
                    <a:pt x="16074" y="244"/>
                  </a:lnTo>
                  <a:close/>
                  <a:moveTo>
                    <a:pt x="1827" y="13810"/>
                  </a:moveTo>
                  <a:lnTo>
                    <a:pt x="1827" y="13810"/>
                  </a:lnTo>
                  <a:lnTo>
                    <a:pt x="1754" y="13737"/>
                  </a:lnTo>
                  <a:lnTo>
                    <a:pt x="1729" y="13639"/>
                  </a:lnTo>
                  <a:lnTo>
                    <a:pt x="1681" y="13542"/>
                  </a:lnTo>
                  <a:lnTo>
                    <a:pt x="1681" y="13444"/>
                  </a:lnTo>
                  <a:lnTo>
                    <a:pt x="1681" y="13176"/>
                  </a:lnTo>
                  <a:lnTo>
                    <a:pt x="1754" y="12884"/>
                  </a:lnTo>
                  <a:lnTo>
                    <a:pt x="1875" y="12519"/>
                  </a:lnTo>
                  <a:lnTo>
                    <a:pt x="2046" y="12153"/>
                  </a:lnTo>
                  <a:lnTo>
                    <a:pt x="2265" y="11715"/>
                  </a:lnTo>
                  <a:lnTo>
                    <a:pt x="2533" y="11277"/>
                  </a:lnTo>
                  <a:lnTo>
                    <a:pt x="2533" y="11277"/>
                  </a:lnTo>
                  <a:lnTo>
                    <a:pt x="2752" y="11642"/>
                  </a:lnTo>
                  <a:lnTo>
                    <a:pt x="3020" y="12007"/>
                  </a:lnTo>
                  <a:lnTo>
                    <a:pt x="3288" y="12373"/>
                  </a:lnTo>
                  <a:lnTo>
                    <a:pt x="3605" y="12714"/>
                  </a:lnTo>
                  <a:lnTo>
                    <a:pt x="3605" y="12714"/>
                  </a:lnTo>
                  <a:lnTo>
                    <a:pt x="3897" y="12957"/>
                  </a:lnTo>
                  <a:lnTo>
                    <a:pt x="4165" y="13201"/>
                  </a:lnTo>
                  <a:lnTo>
                    <a:pt x="4165" y="13201"/>
                  </a:lnTo>
                  <a:lnTo>
                    <a:pt x="3751" y="13444"/>
                  </a:lnTo>
                  <a:lnTo>
                    <a:pt x="3361" y="13639"/>
                  </a:lnTo>
                  <a:lnTo>
                    <a:pt x="3020" y="13785"/>
                  </a:lnTo>
                  <a:lnTo>
                    <a:pt x="2679" y="13883"/>
                  </a:lnTo>
                  <a:lnTo>
                    <a:pt x="2411" y="13956"/>
                  </a:lnTo>
                  <a:lnTo>
                    <a:pt x="2168" y="13956"/>
                  </a:lnTo>
                  <a:lnTo>
                    <a:pt x="2070" y="13931"/>
                  </a:lnTo>
                  <a:lnTo>
                    <a:pt x="1973" y="13907"/>
                  </a:lnTo>
                  <a:lnTo>
                    <a:pt x="1900" y="13858"/>
                  </a:lnTo>
                  <a:lnTo>
                    <a:pt x="1827" y="13810"/>
                  </a:lnTo>
                  <a:lnTo>
                    <a:pt x="1827" y="13810"/>
                  </a:lnTo>
                  <a:close/>
                  <a:moveTo>
                    <a:pt x="8159" y="4482"/>
                  </a:moveTo>
                  <a:lnTo>
                    <a:pt x="8159" y="4482"/>
                  </a:lnTo>
                  <a:lnTo>
                    <a:pt x="8037" y="4482"/>
                  </a:lnTo>
                  <a:lnTo>
                    <a:pt x="7940" y="4433"/>
                  </a:lnTo>
                  <a:lnTo>
                    <a:pt x="7842" y="4384"/>
                  </a:lnTo>
                  <a:lnTo>
                    <a:pt x="7745" y="4311"/>
                  </a:lnTo>
                  <a:lnTo>
                    <a:pt x="7672" y="4238"/>
                  </a:lnTo>
                  <a:lnTo>
                    <a:pt x="7623" y="4141"/>
                  </a:lnTo>
                  <a:lnTo>
                    <a:pt x="7574" y="4019"/>
                  </a:lnTo>
                  <a:lnTo>
                    <a:pt x="7574" y="3897"/>
                  </a:lnTo>
                  <a:lnTo>
                    <a:pt x="7574" y="3897"/>
                  </a:lnTo>
                  <a:lnTo>
                    <a:pt x="7574" y="3775"/>
                  </a:lnTo>
                  <a:lnTo>
                    <a:pt x="7623" y="3678"/>
                  </a:lnTo>
                  <a:lnTo>
                    <a:pt x="7672" y="3580"/>
                  </a:lnTo>
                  <a:lnTo>
                    <a:pt x="7745" y="3483"/>
                  </a:lnTo>
                  <a:lnTo>
                    <a:pt x="7842" y="3410"/>
                  </a:lnTo>
                  <a:lnTo>
                    <a:pt x="7940" y="3361"/>
                  </a:lnTo>
                  <a:lnTo>
                    <a:pt x="8037" y="3337"/>
                  </a:lnTo>
                  <a:lnTo>
                    <a:pt x="8159" y="3313"/>
                  </a:lnTo>
                  <a:lnTo>
                    <a:pt x="8159" y="3313"/>
                  </a:lnTo>
                  <a:lnTo>
                    <a:pt x="8281" y="3337"/>
                  </a:lnTo>
                  <a:lnTo>
                    <a:pt x="8378" y="3361"/>
                  </a:lnTo>
                  <a:lnTo>
                    <a:pt x="8476" y="3410"/>
                  </a:lnTo>
                  <a:lnTo>
                    <a:pt x="8573" y="3483"/>
                  </a:lnTo>
                  <a:lnTo>
                    <a:pt x="8646" y="3580"/>
                  </a:lnTo>
                  <a:lnTo>
                    <a:pt x="8695" y="3678"/>
                  </a:lnTo>
                  <a:lnTo>
                    <a:pt x="8743" y="3775"/>
                  </a:lnTo>
                  <a:lnTo>
                    <a:pt x="8743" y="3897"/>
                  </a:lnTo>
                  <a:lnTo>
                    <a:pt x="8743" y="3897"/>
                  </a:lnTo>
                  <a:lnTo>
                    <a:pt x="8743" y="4019"/>
                  </a:lnTo>
                  <a:lnTo>
                    <a:pt x="8695" y="4141"/>
                  </a:lnTo>
                  <a:lnTo>
                    <a:pt x="8646" y="4238"/>
                  </a:lnTo>
                  <a:lnTo>
                    <a:pt x="8573" y="4311"/>
                  </a:lnTo>
                  <a:lnTo>
                    <a:pt x="8476" y="4384"/>
                  </a:lnTo>
                  <a:lnTo>
                    <a:pt x="8378" y="4433"/>
                  </a:lnTo>
                  <a:lnTo>
                    <a:pt x="8281" y="4482"/>
                  </a:lnTo>
                  <a:lnTo>
                    <a:pt x="8159" y="4482"/>
                  </a:lnTo>
                  <a:lnTo>
                    <a:pt x="8159" y="4482"/>
                  </a:lnTo>
                  <a:close/>
                  <a:moveTo>
                    <a:pt x="9133" y="5943"/>
                  </a:moveTo>
                  <a:lnTo>
                    <a:pt x="9133" y="5943"/>
                  </a:lnTo>
                  <a:lnTo>
                    <a:pt x="9036" y="5943"/>
                  </a:lnTo>
                  <a:lnTo>
                    <a:pt x="8963" y="5919"/>
                  </a:lnTo>
                  <a:lnTo>
                    <a:pt x="8841" y="5846"/>
                  </a:lnTo>
                  <a:lnTo>
                    <a:pt x="8768" y="5724"/>
                  </a:lnTo>
                  <a:lnTo>
                    <a:pt x="8743" y="5651"/>
                  </a:lnTo>
                  <a:lnTo>
                    <a:pt x="8743" y="5553"/>
                  </a:lnTo>
                  <a:lnTo>
                    <a:pt x="8743" y="5553"/>
                  </a:lnTo>
                  <a:lnTo>
                    <a:pt x="8743" y="5480"/>
                  </a:lnTo>
                  <a:lnTo>
                    <a:pt x="8768" y="5407"/>
                  </a:lnTo>
                  <a:lnTo>
                    <a:pt x="8841" y="5285"/>
                  </a:lnTo>
                  <a:lnTo>
                    <a:pt x="8963" y="5212"/>
                  </a:lnTo>
                  <a:lnTo>
                    <a:pt x="9036" y="5188"/>
                  </a:lnTo>
                  <a:lnTo>
                    <a:pt x="9133" y="5164"/>
                  </a:lnTo>
                  <a:lnTo>
                    <a:pt x="9133" y="5164"/>
                  </a:lnTo>
                  <a:lnTo>
                    <a:pt x="9206" y="5188"/>
                  </a:lnTo>
                  <a:lnTo>
                    <a:pt x="9279" y="5212"/>
                  </a:lnTo>
                  <a:lnTo>
                    <a:pt x="9401" y="5285"/>
                  </a:lnTo>
                  <a:lnTo>
                    <a:pt x="9474" y="5407"/>
                  </a:lnTo>
                  <a:lnTo>
                    <a:pt x="9498" y="5480"/>
                  </a:lnTo>
                  <a:lnTo>
                    <a:pt x="9523" y="5553"/>
                  </a:lnTo>
                  <a:lnTo>
                    <a:pt x="9523" y="5553"/>
                  </a:lnTo>
                  <a:lnTo>
                    <a:pt x="9498" y="5651"/>
                  </a:lnTo>
                  <a:lnTo>
                    <a:pt x="9474" y="5724"/>
                  </a:lnTo>
                  <a:lnTo>
                    <a:pt x="9401" y="5846"/>
                  </a:lnTo>
                  <a:lnTo>
                    <a:pt x="9279" y="5919"/>
                  </a:lnTo>
                  <a:lnTo>
                    <a:pt x="9206" y="5943"/>
                  </a:lnTo>
                  <a:lnTo>
                    <a:pt x="9133" y="5943"/>
                  </a:lnTo>
                  <a:lnTo>
                    <a:pt x="9133" y="5943"/>
                  </a:lnTo>
                  <a:close/>
                  <a:moveTo>
                    <a:pt x="9986" y="4409"/>
                  </a:moveTo>
                  <a:lnTo>
                    <a:pt x="9986" y="4409"/>
                  </a:lnTo>
                  <a:lnTo>
                    <a:pt x="9888" y="4409"/>
                  </a:lnTo>
                  <a:lnTo>
                    <a:pt x="9815" y="4384"/>
                  </a:lnTo>
                  <a:lnTo>
                    <a:pt x="9693" y="4287"/>
                  </a:lnTo>
                  <a:lnTo>
                    <a:pt x="9620" y="4165"/>
                  </a:lnTo>
                  <a:lnTo>
                    <a:pt x="9596" y="4092"/>
                  </a:lnTo>
                  <a:lnTo>
                    <a:pt x="9596" y="4019"/>
                  </a:lnTo>
                  <a:lnTo>
                    <a:pt x="9596" y="4019"/>
                  </a:lnTo>
                  <a:lnTo>
                    <a:pt x="9596" y="3946"/>
                  </a:lnTo>
                  <a:lnTo>
                    <a:pt x="9620" y="3873"/>
                  </a:lnTo>
                  <a:lnTo>
                    <a:pt x="9693" y="3751"/>
                  </a:lnTo>
                  <a:lnTo>
                    <a:pt x="9815" y="3654"/>
                  </a:lnTo>
                  <a:lnTo>
                    <a:pt x="9888" y="3629"/>
                  </a:lnTo>
                  <a:lnTo>
                    <a:pt x="9986" y="3629"/>
                  </a:lnTo>
                  <a:lnTo>
                    <a:pt x="9986" y="3629"/>
                  </a:lnTo>
                  <a:lnTo>
                    <a:pt x="10059" y="3629"/>
                  </a:lnTo>
                  <a:lnTo>
                    <a:pt x="10132" y="3654"/>
                  </a:lnTo>
                  <a:lnTo>
                    <a:pt x="10253" y="3751"/>
                  </a:lnTo>
                  <a:lnTo>
                    <a:pt x="10327" y="3873"/>
                  </a:lnTo>
                  <a:lnTo>
                    <a:pt x="10351" y="3946"/>
                  </a:lnTo>
                  <a:lnTo>
                    <a:pt x="10375" y="4019"/>
                  </a:lnTo>
                  <a:lnTo>
                    <a:pt x="10375" y="4019"/>
                  </a:lnTo>
                  <a:lnTo>
                    <a:pt x="10351" y="4092"/>
                  </a:lnTo>
                  <a:lnTo>
                    <a:pt x="10327" y="4165"/>
                  </a:lnTo>
                  <a:lnTo>
                    <a:pt x="10253" y="4287"/>
                  </a:lnTo>
                  <a:lnTo>
                    <a:pt x="10132" y="4384"/>
                  </a:lnTo>
                  <a:lnTo>
                    <a:pt x="10059" y="4409"/>
                  </a:lnTo>
                  <a:lnTo>
                    <a:pt x="9986" y="4409"/>
                  </a:lnTo>
                  <a:lnTo>
                    <a:pt x="9986" y="4409"/>
                  </a:lnTo>
                  <a:close/>
                  <a:moveTo>
                    <a:pt x="13200" y="4165"/>
                  </a:moveTo>
                  <a:lnTo>
                    <a:pt x="13200" y="4165"/>
                  </a:lnTo>
                  <a:lnTo>
                    <a:pt x="12957" y="3897"/>
                  </a:lnTo>
                  <a:lnTo>
                    <a:pt x="12713" y="3605"/>
                  </a:lnTo>
                  <a:lnTo>
                    <a:pt x="12713" y="3605"/>
                  </a:lnTo>
                  <a:lnTo>
                    <a:pt x="12372" y="3288"/>
                  </a:lnTo>
                  <a:lnTo>
                    <a:pt x="12007" y="3020"/>
                  </a:lnTo>
                  <a:lnTo>
                    <a:pt x="11642" y="2752"/>
                  </a:lnTo>
                  <a:lnTo>
                    <a:pt x="11276" y="2533"/>
                  </a:lnTo>
                  <a:lnTo>
                    <a:pt x="11276" y="2533"/>
                  </a:lnTo>
                  <a:lnTo>
                    <a:pt x="11715" y="2265"/>
                  </a:lnTo>
                  <a:lnTo>
                    <a:pt x="12153" y="2046"/>
                  </a:lnTo>
                  <a:lnTo>
                    <a:pt x="12518" y="1876"/>
                  </a:lnTo>
                  <a:lnTo>
                    <a:pt x="12884" y="1754"/>
                  </a:lnTo>
                  <a:lnTo>
                    <a:pt x="13176" y="1681"/>
                  </a:lnTo>
                  <a:lnTo>
                    <a:pt x="13444" y="1681"/>
                  </a:lnTo>
                  <a:lnTo>
                    <a:pt x="13541" y="1681"/>
                  </a:lnTo>
                  <a:lnTo>
                    <a:pt x="13639" y="1730"/>
                  </a:lnTo>
                  <a:lnTo>
                    <a:pt x="13736" y="1754"/>
                  </a:lnTo>
                  <a:lnTo>
                    <a:pt x="13809" y="1827"/>
                  </a:lnTo>
                  <a:lnTo>
                    <a:pt x="13809" y="1827"/>
                  </a:lnTo>
                  <a:lnTo>
                    <a:pt x="13858" y="1900"/>
                  </a:lnTo>
                  <a:lnTo>
                    <a:pt x="13907" y="1973"/>
                  </a:lnTo>
                  <a:lnTo>
                    <a:pt x="13931" y="2070"/>
                  </a:lnTo>
                  <a:lnTo>
                    <a:pt x="13955" y="2168"/>
                  </a:lnTo>
                  <a:lnTo>
                    <a:pt x="13955" y="2411"/>
                  </a:lnTo>
                  <a:lnTo>
                    <a:pt x="13882" y="2679"/>
                  </a:lnTo>
                  <a:lnTo>
                    <a:pt x="13785" y="3020"/>
                  </a:lnTo>
                  <a:lnTo>
                    <a:pt x="13639" y="3361"/>
                  </a:lnTo>
                  <a:lnTo>
                    <a:pt x="13444" y="3751"/>
                  </a:lnTo>
                  <a:lnTo>
                    <a:pt x="13200" y="4165"/>
                  </a:lnTo>
                  <a:lnTo>
                    <a:pt x="13200" y="4165"/>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 name="Google Shape;148;p18"/>
          <p:cNvSpPr/>
          <p:nvPr/>
        </p:nvSpPr>
        <p:spPr>
          <a:xfrm rot="2697278">
            <a:off x="7921136" y="2360858"/>
            <a:ext cx="438306" cy="418511"/>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49;p18"/>
          <p:cNvSpPr/>
          <p:nvPr/>
        </p:nvSpPr>
        <p:spPr>
          <a:xfrm>
            <a:off x="8286776" y="2143122"/>
            <a:ext cx="175587" cy="167693"/>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 name="Google Shape;142;p18"/>
          <p:cNvGrpSpPr/>
          <p:nvPr/>
        </p:nvGrpSpPr>
        <p:grpSpPr>
          <a:xfrm rot="-587346">
            <a:off x="7202801" y="2987977"/>
            <a:ext cx="759491" cy="759448"/>
            <a:chOff x="576250" y="4319400"/>
            <a:chExt cx="442075" cy="442050"/>
          </a:xfrm>
        </p:grpSpPr>
        <p:sp>
          <p:nvSpPr>
            <p:cNvPr id="10" name="Google Shape;143;p18"/>
            <p:cNvSpPr/>
            <p:nvPr/>
          </p:nvSpPr>
          <p:spPr>
            <a:xfrm>
              <a:off x="576250" y="4319400"/>
              <a:ext cx="442075" cy="442050"/>
            </a:xfrm>
            <a:custGeom>
              <a:avLst/>
              <a:gdLst/>
              <a:ahLst/>
              <a:cxnLst/>
              <a:rect l="l" t="t" r="r" b="b"/>
              <a:pathLst>
                <a:path w="17683" h="17682" fill="none" extrusionOk="0">
                  <a:moveTo>
                    <a:pt x="11472" y="17292"/>
                  </a:moveTo>
                  <a:lnTo>
                    <a:pt x="11472" y="12153"/>
                  </a:lnTo>
                  <a:lnTo>
                    <a:pt x="16416" y="7209"/>
                  </a:lnTo>
                  <a:lnTo>
                    <a:pt x="16416" y="7209"/>
                  </a:lnTo>
                  <a:lnTo>
                    <a:pt x="16562" y="7063"/>
                  </a:lnTo>
                  <a:lnTo>
                    <a:pt x="16684" y="6868"/>
                  </a:lnTo>
                  <a:lnTo>
                    <a:pt x="16830" y="6674"/>
                  </a:lnTo>
                  <a:lnTo>
                    <a:pt x="16927" y="6479"/>
                  </a:lnTo>
                  <a:lnTo>
                    <a:pt x="17146" y="6040"/>
                  </a:lnTo>
                  <a:lnTo>
                    <a:pt x="17317" y="5553"/>
                  </a:lnTo>
                  <a:lnTo>
                    <a:pt x="17439" y="5042"/>
                  </a:lnTo>
                  <a:lnTo>
                    <a:pt x="17560" y="4506"/>
                  </a:lnTo>
                  <a:lnTo>
                    <a:pt x="17633" y="3970"/>
                  </a:lnTo>
                  <a:lnTo>
                    <a:pt x="17658" y="3434"/>
                  </a:lnTo>
                  <a:lnTo>
                    <a:pt x="17682" y="2898"/>
                  </a:lnTo>
                  <a:lnTo>
                    <a:pt x="17682" y="2411"/>
                  </a:lnTo>
                  <a:lnTo>
                    <a:pt x="17658" y="1949"/>
                  </a:lnTo>
                  <a:lnTo>
                    <a:pt x="17609" y="1510"/>
                  </a:lnTo>
                  <a:lnTo>
                    <a:pt x="17536" y="1145"/>
                  </a:lnTo>
                  <a:lnTo>
                    <a:pt x="17463" y="828"/>
                  </a:lnTo>
                  <a:lnTo>
                    <a:pt x="17366" y="585"/>
                  </a:lnTo>
                  <a:lnTo>
                    <a:pt x="17292" y="487"/>
                  </a:lnTo>
                  <a:lnTo>
                    <a:pt x="17244" y="439"/>
                  </a:lnTo>
                  <a:lnTo>
                    <a:pt x="17244" y="439"/>
                  </a:lnTo>
                  <a:lnTo>
                    <a:pt x="17195" y="390"/>
                  </a:lnTo>
                  <a:lnTo>
                    <a:pt x="17098" y="317"/>
                  </a:lnTo>
                  <a:lnTo>
                    <a:pt x="16854" y="219"/>
                  </a:lnTo>
                  <a:lnTo>
                    <a:pt x="16537" y="146"/>
                  </a:lnTo>
                  <a:lnTo>
                    <a:pt x="16172" y="73"/>
                  </a:lnTo>
                  <a:lnTo>
                    <a:pt x="15734" y="25"/>
                  </a:lnTo>
                  <a:lnTo>
                    <a:pt x="15271" y="0"/>
                  </a:lnTo>
                  <a:lnTo>
                    <a:pt x="14784" y="0"/>
                  </a:lnTo>
                  <a:lnTo>
                    <a:pt x="14248" y="25"/>
                  </a:lnTo>
                  <a:lnTo>
                    <a:pt x="13712" y="49"/>
                  </a:lnTo>
                  <a:lnTo>
                    <a:pt x="13176" y="122"/>
                  </a:lnTo>
                  <a:lnTo>
                    <a:pt x="12641" y="244"/>
                  </a:lnTo>
                  <a:lnTo>
                    <a:pt x="12129" y="366"/>
                  </a:lnTo>
                  <a:lnTo>
                    <a:pt x="11642" y="536"/>
                  </a:lnTo>
                  <a:lnTo>
                    <a:pt x="11204" y="755"/>
                  </a:lnTo>
                  <a:lnTo>
                    <a:pt x="10985" y="853"/>
                  </a:lnTo>
                  <a:lnTo>
                    <a:pt x="10814" y="999"/>
                  </a:lnTo>
                  <a:lnTo>
                    <a:pt x="10619" y="1121"/>
                  </a:lnTo>
                  <a:lnTo>
                    <a:pt x="10473" y="1267"/>
                  </a:lnTo>
                  <a:lnTo>
                    <a:pt x="5529" y="6211"/>
                  </a:lnTo>
                  <a:lnTo>
                    <a:pt x="390" y="6211"/>
                  </a:lnTo>
                  <a:lnTo>
                    <a:pt x="390" y="6211"/>
                  </a:lnTo>
                  <a:lnTo>
                    <a:pt x="244" y="6235"/>
                  </a:lnTo>
                  <a:lnTo>
                    <a:pt x="147" y="6259"/>
                  </a:lnTo>
                  <a:lnTo>
                    <a:pt x="49" y="6308"/>
                  </a:lnTo>
                  <a:lnTo>
                    <a:pt x="0" y="6381"/>
                  </a:lnTo>
                  <a:lnTo>
                    <a:pt x="0" y="6454"/>
                  </a:lnTo>
                  <a:lnTo>
                    <a:pt x="25" y="6552"/>
                  </a:lnTo>
                  <a:lnTo>
                    <a:pt x="74" y="6649"/>
                  </a:lnTo>
                  <a:lnTo>
                    <a:pt x="171" y="6771"/>
                  </a:lnTo>
                  <a:lnTo>
                    <a:pt x="2582" y="9158"/>
                  </a:lnTo>
                  <a:lnTo>
                    <a:pt x="2265" y="9474"/>
                  </a:lnTo>
                  <a:lnTo>
                    <a:pt x="950" y="9718"/>
                  </a:lnTo>
                  <a:lnTo>
                    <a:pt x="950" y="9718"/>
                  </a:lnTo>
                  <a:lnTo>
                    <a:pt x="804" y="9767"/>
                  </a:lnTo>
                  <a:lnTo>
                    <a:pt x="682" y="9815"/>
                  </a:lnTo>
                  <a:lnTo>
                    <a:pt x="609" y="9913"/>
                  </a:lnTo>
                  <a:lnTo>
                    <a:pt x="561" y="9986"/>
                  </a:lnTo>
                  <a:lnTo>
                    <a:pt x="561" y="10083"/>
                  </a:lnTo>
                  <a:lnTo>
                    <a:pt x="585" y="10205"/>
                  </a:lnTo>
                  <a:lnTo>
                    <a:pt x="634" y="10302"/>
                  </a:lnTo>
                  <a:lnTo>
                    <a:pt x="731" y="10424"/>
                  </a:lnTo>
                  <a:lnTo>
                    <a:pt x="7258" y="16951"/>
                  </a:lnTo>
                  <a:lnTo>
                    <a:pt x="7258" y="16951"/>
                  </a:lnTo>
                  <a:lnTo>
                    <a:pt x="7380" y="17049"/>
                  </a:lnTo>
                  <a:lnTo>
                    <a:pt x="7477" y="17097"/>
                  </a:lnTo>
                  <a:lnTo>
                    <a:pt x="7599" y="17122"/>
                  </a:lnTo>
                  <a:lnTo>
                    <a:pt x="7697" y="17122"/>
                  </a:lnTo>
                  <a:lnTo>
                    <a:pt x="7770" y="17073"/>
                  </a:lnTo>
                  <a:lnTo>
                    <a:pt x="7867" y="17000"/>
                  </a:lnTo>
                  <a:lnTo>
                    <a:pt x="7916" y="16878"/>
                  </a:lnTo>
                  <a:lnTo>
                    <a:pt x="7965" y="16732"/>
                  </a:lnTo>
                  <a:lnTo>
                    <a:pt x="8208" y="15417"/>
                  </a:lnTo>
                  <a:lnTo>
                    <a:pt x="8525" y="15100"/>
                  </a:lnTo>
                  <a:lnTo>
                    <a:pt x="10911" y="17511"/>
                  </a:lnTo>
                  <a:lnTo>
                    <a:pt x="10911" y="17511"/>
                  </a:lnTo>
                  <a:lnTo>
                    <a:pt x="11033" y="17609"/>
                  </a:lnTo>
                  <a:lnTo>
                    <a:pt x="11131" y="17658"/>
                  </a:lnTo>
                  <a:lnTo>
                    <a:pt x="11228" y="17682"/>
                  </a:lnTo>
                  <a:lnTo>
                    <a:pt x="11301" y="17682"/>
                  </a:lnTo>
                  <a:lnTo>
                    <a:pt x="11374" y="17633"/>
                  </a:lnTo>
                  <a:lnTo>
                    <a:pt x="11423" y="17536"/>
                  </a:lnTo>
                  <a:lnTo>
                    <a:pt x="11447" y="17438"/>
                  </a:lnTo>
                  <a:lnTo>
                    <a:pt x="11472" y="17292"/>
                  </a:lnTo>
                  <a:lnTo>
                    <a:pt x="11472" y="17292"/>
                  </a:lnTo>
                  <a:close/>
                  <a:moveTo>
                    <a:pt x="6162" y="12202"/>
                  </a:moveTo>
                  <a:lnTo>
                    <a:pt x="6162" y="12202"/>
                  </a:lnTo>
                  <a:lnTo>
                    <a:pt x="6089" y="12275"/>
                  </a:lnTo>
                  <a:lnTo>
                    <a:pt x="6016" y="12324"/>
                  </a:lnTo>
                  <a:lnTo>
                    <a:pt x="5919" y="12348"/>
                  </a:lnTo>
                  <a:lnTo>
                    <a:pt x="5821" y="12348"/>
                  </a:lnTo>
                  <a:lnTo>
                    <a:pt x="5724" y="12348"/>
                  </a:lnTo>
                  <a:lnTo>
                    <a:pt x="5626" y="12324"/>
                  </a:lnTo>
                  <a:lnTo>
                    <a:pt x="5553" y="12275"/>
                  </a:lnTo>
                  <a:lnTo>
                    <a:pt x="5480" y="12202"/>
                  </a:lnTo>
                  <a:lnTo>
                    <a:pt x="5480" y="12202"/>
                  </a:lnTo>
                  <a:lnTo>
                    <a:pt x="5407" y="12129"/>
                  </a:lnTo>
                  <a:lnTo>
                    <a:pt x="5359" y="12056"/>
                  </a:lnTo>
                  <a:lnTo>
                    <a:pt x="5334" y="11959"/>
                  </a:lnTo>
                  <a:lnTo>
                    <a:pt x="5334" y="11861"/>
                  </a:lnTo>
                  <a:lnTo>
                    <a:pt x="5334" y="11764"/>
                  </a:lnTo>
                  <a:lnTo>
                    <a:pt x="5359" y="11666"/>
                  </a:lnTo>
                  <a:lnTo>
                    <a:pt x="5407" y="11593"/>
                  </a:lnTo>
                  <a:lnTo>
                    <a:pt x="5480" y="11520"/>
                  </a:lnTo>
                  <a:lnTo>
                    <a:pt x="8013" y="8987"/>
                  </a:lnTo>
                  <a:lnTo>
                    <a:pt x="8013" y="8987"/>
                  </a:lnTo>
                  <a:lnTo>
                    <a:pt x="8086" y="8939"/>
                  </a:lnTo>
                  <a:lnTo>
                    <a:pt x="8159" y="8890"/>
                  </a:lnTo>
                  <a:lnTo>
                    <a:pt x="8257" y="8865"/>
                  </a:lnTo>
                  <a:lnTo>
                    <a:pt x="8354" y="8841"/>
                  </a:lnTo>
                  <a:lnTo>
                    <a:pt x="8452" y="8865"/>
                  </a:lnTo>
                  <a:lnTo>
                    <a:pt x="8525" y="8890"/>
                  </a:lnTo>
                  <a:lnTo>
                    <a:pt x="8622" y="8939"/>
                  </a:lnTo>
                  <a:lnTo>
                    <a:pt x="8695" y="8987"/>
                  </a:lnTo>
                  <a:lnTo>
                    <a:pt x="8695" y="8987"/>
                  </a:lnTo>
                  <a:lnTo>
                    <a:pt x="8744" y="9060"/>
                  </a:lnTo>
                  <a:lnTo>
                    <a:pt x="8793" y="9158"/>
                  </a:lnTo>
                  <a:lnTo>
                    <a:pt x="8817" y="9231"/>
                  </a:lnTo>
                  <a:lnTo>
                    <a:pt x="8841" y="9328"/>
                  </a:lnTo>
                  <a:lnTo>
                    <a:pt x="8817" y="9426"/>
                  </a:lnTo>
                  <a:lnTo>
                    <a:pt x="8793" y="9523"/>
                  </a:lnTo>
                  <a:lnTo>
                    <a:pt x="8744" y="9596"/>
                  </a:lnTo>
                  <a:lnTo>
                    <a:pt x="8695" y="9669"/>
                  </a:lnTo>
                  <a:lnTo>
                    <a:pt x="6162" y="12202"/>
                  </a:lnTo>
                  <a:close/>
                  <a:moveTo>
                    <a:pt x="13396" y="7307"/>
                  </a:moveTo>
                  <a:lnTo>
                    <a:pt x="13396" y="7307"/>
                  </a:lnTo>
                  <a:lnTo>
                    <a:pt x="13274" y="7404"/>
                  </a:lnTo>
                  <a:lnTo>
                    <a:pt x="13152" y="7477"/>
                  </a:lnTo>
                  <a:lnTo>
                    <a:pt x="13006" y="7526"/>
                  </a:lnTo>
                  <a:lnTo>
                    <a:pt x="12836" y="7550"/>
                  </a:lnTo>
                  <a:lnTo>
                    <a:pt x="12689" y="7526"/>
                  </a:lnTo>
                  <a:lnTo>
                    <a:pt x="12543" y="7477"/>
                  </a:lnTo>
                  <a:lnTo>
                    <a:pt x="12421" y="7404"/>
                  </a:lnTo>
                  <a:lnTo>
                    <a:pt x="12300" y="7307"/>
                  </a:lnTo>
                  <a:lnTo>
                    <a:pt x="10376" y="5383"/>
                  </a:lnTo>
                  <a:lnTo>
                    <a:pt x="10376" y="5383"/>
                  </a:lnTo>
                  <a:lnTo>
                    <a:pt x="10278" y="5261"/>
                  </a:lnTo>
                  <a:lnTo>
                    <a:pt x="10205" y="5139"/>
                  </a:lnTo>
                  <a:lnTo>
                    <a:pt x="10156" y="4993"/>
                  </a:lnTo>
                  <a:lnTo>
                    <a:pt x="10132" y="4847"/>
                  </a:lnTo>
                  <a:lnTo>
                    <a:pt x="10156" y="4676"/>
                  </a:lnTo>
                  <a:lnTo>
                    <a:pt x="10205" y="4530"/>
                  </a:lnTo>
                  <a:lnTo>
                    <a:pt x="10278" y="4408"/>
                  </a:lnTo>
                  <a:lnTo>
                    <a:pt x="10376" y="4287"/>
                  </a:lnTo>
                  <a:lnTo>
                    <a:pt x="10376" y="4287"/>
                  </a:lnTo>
                  <a:lnTo>
                    <a:pt x="11326" y="3313"/>
                  </a:lnTo>
                  <a:lnTo>
                    <a:pt x="11326" y="3313"/>
                  </a:lnTo>
                  <a:lnTo>
                    <a:pt x="11496" y="3166"/>
                  </a:lnTo>
                  <a:lnTo>
                    <a:pt x="11666" y="3045"/>
                  </a:lnTo>
                  <a:lnTo>
                    <a:pt x="11861" y="2947"/>
                  </a:lnTo>
                  <a:lnTo>
                    <a:pt x="12032" y="2850"/>
                  </a:lnTo>
                  <a:lnTo>
                    <a:pt x="12227" y="2777"/>
                  </a:lnTo>
                  <a:lnTo>
                    <a:pt x="12446" y="2728"/>
                  </a:lnTo>
                  <a:lnTo>
                    <a:pt x="12641" y="2704"/>
                  </a:lnTo>
                  <a:lnTo>
                    <a:pt x="12836" y="2704"/>
                  </a:lnTo>
                  <a:lnTo>
                    <a:pt x="13055" y="2704"/>
                  </a:lnTo>
                  <a:lnTo>
                    <a:pt x="13250" y="2728"/>
                  </a:lnTo>
                  <a:lnTo>
                    <a:pt x="13469" y="2777"/>
                  </a:lnTo>
                  <a:lnTo>
                    <a:pt x="13664" y="2850"/>
                  </a:lnTo>
                  <a:lnTo>
                    <a:pt x="13834" y="2947"/>
                  </a:lnTo>
                  <a:lnTo>
                    <a:pt x="14029" y="3045"/>
                  </a:lnTo>
                  <a:lnTo>
                    <a:pt x="14199" y="3166"/>
                  </a:lnTo>
                  <a:lnTo>
                    <a:pt x="14370" y="3313"/>
                  </a:lnTo>
                  <a:lnTo>
                    <a:pt x="14370" y="3313"/>
                  </a:lnTo>
                  <a:lnTo>
                    <a:pt x="14516" y="3483"/>
                  </a:lnTo>
                  <a:lnTo>
                    <a:pt x="14638" y="3653"/>
                  </a:lnTo>
                  <a:lnTo>
                    <a:pt x="14735" y="3848"/>
                  </a:lnTo>
                  <a:lnTo>
                    <a:pt x="14833" y="4019"/>
                  </a:lnTo>
                  <a:lnTo>
                    <a:pt x="14906" y="4214"/>
                  </a:lnTo>
                  <a:lnTo>
                    <a:pt x="14954" y="4433"/>
                  </a:lnTo>
                  <a:lnTo>
                    <a:pt x="14979" y="4628"/>
                  </a:lnTo>
                  <a:lnTo>
                    <a:pt x="14979" y="4847"/>
                  </a:lnTo>
                  <a:lnTo>
                    <a:pt x="14979" y="5042"/>
                  </a:lnTo>
                  <a:lnTo>
                    <a:pt x="14954" y="5237"/>
                  </a:lnTo>
                  <a:lnTo>
                    <a:pt x="14906" y="5456"/>
                  </a:lnTo>
                  <a:lnTo>
                    <a:pt x="14833" y="5651"/>
                  </a:lnTo>
                  <a:lnTo>
                    <a:pt x="14735" y="5821"/>
                  </a:lnTo>
                  <a:lnTo>
                    <a:pt x="14638" y="6016"/>
                  </a:lnTo>
                  <a:lnTo>
                    <a:pt x="14516" y="6186"/>
                  </a:lnTo>
                  <a:lnTo>
                    <a:pt x="14370" y="6357"/>
                  </a:lnTo>
                  <a:lnTo>
                    <a:pt x="14370" y="6357"/>
                  </a:lnTo>
                  <a:lnTo>
                    <a:pt x="13396" y="7307"/>
                  </a:lnTo>
                  <a:lnTo>
                    <a:pt x="13396" y="7307"/>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44;p18"/>
            <p:cNvSpPr/>
            <p:nvPr/>
          </p:nvSpPr>
          <p:spPr>
            <a:xfrm>
              <a:off x="595725" y="4668875"/>
              <a:ext cx="73100" cy="73100"/>
            </a:xfrm>
            <a:custGeom>
              <a:avLst/>
              <a:gdLst/>
              <a:ahLst/>
              <a:cxnLst/>
              <a:rect l="l" t="t" r="r" b="b"/>
              <a:pathLst>
                <a:path w="2924" h="2924" fill="none" extrusionOk="0">
                  <a:moveTo>
                    <a:pt x="2656" y="269"/>
                  </a:moveTo>
                  <a:lnTo>
                    <a:pt x="2656" y="269"/>
                  </a:lnTo>
                  <a:lnTo>
                    <a:pt x="2509" y="147"/>
                  </a:lnTo>
                  <a:lnTo>
                    <a:pt x="2363" y="74"/>
                  </a:lnTo>
                  <a:lnTo>
                    <a:pt x="2193" y="25"/>
                  </a:lnTo>
                  <a:lnTo>
                    <a:pt x="2022" y="1"/>
                  </a:lnTo>
                  <a:lnTo>
                    <a:pt x="1852" y="25"/>
                  </a:lnTo>
                  <a:lnTo>
                    <a:pt x="1681" y="74"/>
                  </a:lnTo>
                  <a:lnTo>
                    <a:pt x="1511" y="147"/>
                  </a:lnTo>
                  <a:lnTo>
                    <a:pt x="1365" y="269"/>
                  </a:lnTo>
                  <a:lnTo>
                    <a:pt x="1365" y="269"/>
                  </a:lnTo>
                  <a:lnTo>
                    <a:pt x="1219" y="488"/>
                  </a:lnTo>
                  <a:lnTo>
                    <a:pt x="999" y="829"/>
                  </a:lnTo>
                  <a:lnTo>
                    <a:pt x="561" y="1730"/>
                  </a:lnTo>
                  <a:lnTo>
                    <a:pt x="171" y="2558"/>
                  </a:lnTo>
                  <a:lnTo>
                    <a:pt x="1" y="2924"/>
                  </a:lnTo>
                  <a:lnTo>
                    <a:pt x="1" y="2924"/>
                  </a:lnTo>
                  <a:lnTo>
                    <a:pt x="366" y="2753"/>
                  </a:lnTo>
                  <a:lnTo>
                    <a:pt x="1194" y="2363"/>
                  </a:lnTo>
                  <a:lnTo>
                    <a:pt x="2095" y="1925"/>
                  </a:lnTo>
                  <a:lnTo>
                    <a:pt x="2436" y="1706"/>
                  </a:lnTo>
                  <a:lnTo>
                    <a:pt x="2656" y="1560"/>
                  </a:lnTo>
                  <a:lnTo>
                    <a:pt x="2656" y="1560"/>
                  </a:lnTo>
                  <a:lnTo>
                    <a:pt x="2777" y="1414"/>
                  </a:lnTo>
                  <a:lnTo>
                    <a:pt x="2850" y="1243"/>
                  </a:lnTo>
                  <a:lnTo>
                    <a:pt x="2899" y="1073"/>
                  </a:lnTo>
                  <a:lnTo>
                    <a:pt x="2923" y="902"/>
                  </a:lnTo>
                  <a:lnTo>
                    <a:pt x="2899" y="732"/>
                  </a:lnTo>
                  <a:lnTo>
                    <a:pt x="2850" y="561"/>
                  </a:lnTo>
                  <a:lnTo>
                    <a:pt x="2777" y="415"/>
                  </a:lnTo>
                  <a:lnTo>
                    <a:pt x="2656" y="269"/>
                  </a:lnTo>
                  <a:lnTo>
                    <a:pt x="2656" y="269"/>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45;p18"/>
            <p:cNvSpPr/>
            <p:nvPr/>
          </p:nvSpPr>
          <p:spPr>
            <a:xfrm>
              <a:off x="652350" y="4711500"/>
              <a:ext cx="46925" cy="46925"/>
            </a:xfrm>
            <a:custGeom>
              <a:avLst/>
              <a:gdLst/>
              <a:ahLst/>
              <a:cxnLst/>
              <a:rect l="l" t="t" r="r" b="b"/>
              <a:pathLst>
                <a:path w="1877" h="1877" fill="none" extrusionOk="0">
                  <a:moveTo>
                    <a:pt x="1657" y="244"/>
                  </a:moveTo>
                  <a:lnTo>
                    <a:pt x="1657" y="244"/>
                  </a:lnTo>
                  <a:lnTo>
                    <a:pt x="1535" y="147"/>
                  </a:lnTo>
                  <a:lnTo>
                    <a:pt x="1413" y="74"/>
                  </a:lnTo>
                  <a:lnTo>
                    <a:pt x="1267" y="25"/>
                  </a:lnTo>
                  <a:lnTo>
                    <a:pt x="1121" y="1"/>
                  </a:lnTo>
                  <a:lnTo>
                    <a:pt x="975" y="25"/>
                  </a:lnTo>
                  <a:lnTo>
                    <a:pt x="829" y="74"/>
                  </a:lnTo>
                  <a:lnTo>
                    <a:pt x="707" y="147"/>
                  </a:lnTo>
                  <a:lnTo>
                    <a:pt x="585" y="244"/>
                  </a:lnTo>
                  <a:lnTo>
                    <a:pt x="585" y="244"/>
                  </a:lnTo>
                  <a:lnTo>
                    <a:pt x="464" y="391"/>
                  </a:lnTo>
                  <a:lnTo>
                    <a:pt x="366" y="610"/>
                  </a:lnTo>
                  <a:lnTo>
                    <a:pt x="269" y="878"/>
                  </a:lnTo>
                  <a:lnTo>
                    <a:pt x="171" y="1170"/>
                  </a:lnTo>
                  <a:lnTo>
                    <a:pt x="50" y="1681"/>
                  </a:lnTo>
                  <a:lnTo>
                    <a:pt x="1" y="1876"/>
                  </a:lnTo>
                  <a:lnTo>
                    <a:pt x="1" y="1876"/>
                  </a:lnTo>
                  <a:lnTo>
                    <a:pt x="220" y="1852"/>
                  </a:lnTo>
                  <a:lnTo>
                    <a:pt x="731" y="1706"/>
                  </a:lnTo>
                  <a:lnTo>
                    <a:pt x="999" y="1633"/>
                  </a:lnTo>
                  <a:lnTo>
                    <a:pt x="1267" y="1535"/>
                  </a:lnTo>
                  <a:lnTo>
                    <a:pt x="1511" y="1413"/>
                  </a:lnTo>
                  <a:lnTo>
                    <a:pt x="1657" y="1316"/>
                  </a:lnTo>
                  <a:lnTo>
                    <a:pt x="1657" y="1316"/>
                  </a:lnTo>
                  <a:lnTo>
                    <a:pt x="1754" y="1194"/>
                  </a:lnTo>
                  <a:lnTo>
                    <a:pt x="1827" y="1048"/>
                  </a:lnTo>
                  <a:lnTo>
                    <a:pt x="1876" y="926"/>
                  </a:lnTo>
                  <a:lnTo>
                    <a:pt x="1876" y="780"/>
                  </a:lnTo>
                  <a:lnTo>
                    <a:pt x="1876" y="634"/>
                  </a:lnTo>
                  <a:lnTo>
                    <a:pt x="1827" y="488"/>
                  </a:lnTo>
                  <a:lnTo>
                    <a:pt x="1754" y="366"/>
                  </a:lnTo>
                  <a:lnTo>
                    <a:pt x="1657" y="244"/>
                  </a:lnTo>
                  <a:lnTo>
                    <a:pt x="1657" y="244"/>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46;p18"/>
            <p:cNvSpPr/>
            <p:nvPr/>
          </p:nvSpPr>
          <p:spPr>
            <a:xfrm>
              <a:off x="579300" y="4638450"/>
              <a:ext cx="46900" cy="46900"/>
            </a:xfrm>
            <a:custGeom>
              <a:avLst/>
              <a:gdLst/>
              <a:ahLst/>
              <a:cxnLst/>
              <a:rect l="l" t="t" r="r" b="b"/>
              <a:pathLst>
                <a:path w="1876" h="1876" fill="none" extrusionOk="0">
                  <a:moveTo>
                    <a:pt x="1632" y="219"/>
                  </a:moveTo>
                  <a:lnTo>
                    <a:pt x="1632" y="219"/>
                  </a:lnTo>
                  <a:lnTo>
                    <a:pt x="1510" y="122"/>
                  </a:lnTo>
                  <a:lnTo>
                    <a:pt x="1388" y="49"/>
                  </a:lnTo>
                  <a:lnTo>
                    <a:pt x="1242" y="0"/>
                  </a:lnTo>
                  <a:lnTo>
                    <a:pt x="1096" y="0"/>
                  </a:lnTo>
                  <a:lnTo>
                    <a:pt x="950" y="0"/>
                  </a:lnTo>
                  <a:lnTo>
                    <a:pt x="828" y="49"/>
                  </a:lnTo>
                  <a:lnTo>
                    <a:pt x="682" y="122"/>
                  </a:lnTo>
                  <a:lnTo>
                    <a:pt x="560" y="219"/>
                  </a:lnTo>
                  <a:lnTo>
                    <a:pt x="560" y="219"/>
                  </a:lnTo>
                  <a:lnTo>
                    <a:pt x="463" y="366"/>
                  </a:lnTo>
                  <a:lnTo>
                    <a:pt x="341" y="609"/>
                  </a:lnTo>
                  <a:lnTo>
                    <a:pt x="244" y="877"/>
                  </a:lnTo>
                  <a:lnTo>
                    <a:pt x="171" y="1145"/>
                  </a:lnTo>
                  <a:lnTo>
                    <a:pt x="25" y="1656"/>
                  </a:lnTo>
                  <a:lnTo>
                    <a:pt x="0" y="1876"/>
                  </a:lnTo>
                  <a:lnTo>
                    <a:pt x="0" y="1876"/>
                  </a:lnTo>
                  <a:lnTo>
                    <a:pt x="195" y="1827"/>
                  </a:lnTo>
                  <a:lnTo>
                    <a:pt x="707" y="1705"/>
                  </a:lnTo>
                  <a:lnTo>
                    <a:pt x="999" y="1608"/>
                  </a:lnTo>
                  <a:lnTo>
                    <a:pt x="1267" y="1510"/>
                  </a:lnTo>
                  <a:lnTo>
                    <a:pt x="1486" y="1413"/>
                  </a:lnTo>
                  <a:lnTo>
                    <a:pt x="1632" y="1291"/>
                  </a:lnTo>
                  <a:lnTo>
                    <a:pt x="1632" y="1291"/>
                  </a:lnTo>
                  <a:lnTo>
                    <a:pt x="1729" y="1169"/>
                  </a:lnTo>
                  <a:lnTo>
                    <a:pt x="1802" y="1048"/>
                  </a:lnTo>
                  <a:lnTo>
                    <a:pt x="1851" y="901"/>
                  </a:lnTo>
                  <a:lnTo>
                    <a:pt x="1876" y="755"/>
                  </a:lnTo>
                  <a:lnTo>
                    <a:pt x="1851" y="609"/>
                  </a:lnTo>
                  <a:lnTo>
                    <a:pt x="1802" y="463"/>
                  </a:lnTo>
                  <a:lnTo>
                    <a:pt x="1729" y="341"/>
                  </a:lnTo>
                  <a:lnTo>
                    <a:pt x="1632" y="219"/>
                  </a:lnTo>
                  <a:lnTo>
                    <a:pt x="1632" y="219"/>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 name="TextBox 14">
            <a:extLst>
              <a:ext uri="{FF2B5EF4-FFF2-40B4-BE49-F238E27FC236}">
                <a16:creationId xmlns:a16="http://schemas.microsoft.com/office/drawing/2014/main" id="{58E31196-843D-4F60-9F7D-A56CE84416BF}"/>
              </a:ext>
            </a:extLst>
          </p:cNvPr>
          <p:cNvSpPr txBox="1"/>
          <p:nvPr/>
        </p:nvSpPr>
        <p:spPr>
          <a:xfrm>
            <a:off x="1979712" y="743021"/>
            <a:ext cx="5083084" cy="369332"/>
          </a:xfrm>
          <a:prstGeom prst="rect">
            <a:avLst/>
          </a:prstGeom>
          <a:noFill/>
        </p:spPr>
        <p:txBody>
          <a:bodyPr wrap="square">
            <a:spAutoFit/>
          </a:bodyPr>
          <a:lstStyle/>
          <a:p>
            <a:pPr algn="ctr"/>
            <a:r>
              <a:rPr lang="en-US" b="1" dirty="0">
                <a:solidFill>
                  <a:srgbClr val="00B050"/>
                </a:solidFill>
                <a:latin typeface="Helvetica" panose="020B0604020202020204" pitchFamily="34" charset="0"/>
                <a:cs typeface="Helvetica" panose="020B0604020202020204" pitchFamily="34" charset="0"/>
              </a:rPr>
              <a:t>UTILITARIAN VALUE</a:t>
            </a:r>
          </a:p>
        </p:txBody>
      </p:sp>
      <p:pic>
        <p:nvPicPr>
          <p:cNvPr id="10246" name="Picture 6">
            <a:extLst>
              <a:ext uri="{FF2B5EF4-FFF2-40B4-BE49-F238E27FC236}">
                <a16:creationId xmlns:a16="http://schemas.microsoft.com/office/drawing/2014/main" id="{8CC3C319-B378-4DB7-A326-D4F551E222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3054" y="1203599"/>
            <a:ext cx="4027362" cy="2892453"/>
          </a:xfrm>
          <a:prstGeom prst="rect">
            <a:avLst/>
          </a:prstGeom>
          <a:noFill/>
          <a:extLst>
            <a:ext uri="{909E8E84-426E-40DD-AFC4-6F175D3DCCD1}">
              <a14:hiddenFill xmlns:a14="http://schemas.microsoft.com/office/drawing/2010/main">
                <a:solidFill>
                  <a:srgbClr val="FFFFFF"/>
                </a:solidFill>
              </a14:hiddenFill>
            </a:ext>
          </a:extLst>
        </p:spPr>
      </p:pic>
      <p:pic>
        <p:nvPicPr>
          <p:cNvPr id="10248" name="Picture 8">
            <a:extLst>
              <a:ext uri="{FF2B5EF4-FFF2-40B4-BE49-F238E27FC236}">
                <a16:creationId xmlns:a16="http://schemas.microsoft.com/office/drawing/2014/main" id="{3B990F63-1057-4462-B29C-76FFBE360C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94160" y="1203599"/>
            <a:ext cx="4061663" cy="286327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oogle Shape;139;p18"/>
          <p:cNvGrpSpPr/>
          <p:nvPr/>
        </p:nvGrpSpPr>
        <p:grpSpPr>
          <a:xfrm>
            <a:off x="6929454" y="428610"/>
            <a:ext cx="1847361" cy="1847352"/>
            <a:chOff x="6643075" y="3664250"/>
            <a:chExt cx="407950" cy="407975"/>
          </a:xfrm>
        </p:grpSpPr>
        <p:sp>
          <p:nvSpPr>
            <p:cNvPr id="4" name="Google Shape;140;p18"/>
            <p:cNvSpPr/>
            <p:nvPr/>
          </p:nvSpPr>
          <p:spPr>
            <a:xfrm>
              <a:off x="6794075" y="3815250"/>
              <a:ext cx="211300" cy="211300"/>
            </a:xfrm>
            <a:custGeom>
              <a:avLst/>
              <a:gdLst/>
              <a:ahLst/>
              <a:cxnLst/>
              <a:rect l="l" t="t" r="r" b="b"/>
              <a:pathLst>
                <a:path w="8452" h="8452" fill="none" extrusionOk="0">
                  <a:moveTo>
                    <a:pt x="0" y="8135"/>
                  </a:moveTo>
                  <a:lnTo>
                    <a:pt x="0" y="8135"/>
                  </a:lnTo>
                  <a:lnTo>
                    <a:pt x="438" y="8257"/>
                  </a:lnTo>
                  <a:lnTo>
                    <a:pt x="852" y="8354"/>
                  </a:lnTo>
                  <a:lnTo>
                    <a:pt x="1291" y="8403"/>
                  </a:lnTo>
                  <a:lnTo>
                    <a:pt x="1729" y="8452"/>
                  </a:lnTo>
                  <a:lnTo>
                    <a:pt x="2168" y="8452"/>
                  </a:lnTo>
                  <a:lnTo>
                    <a:pt x="2606" y="8427"/>
                  </a:lnTo>
                  <a:lnTo>
                    <a:pt x="3020" y="8378"/>
                  </a:lnTo>
                  <a:lnTo>
                    <a:pt x="3458" y="8281"/>
                  </a:lnTo>
                  <a:lnTo>
                    <a:pt x="3872" y="8184"/>
                  </a:lnTo>
                  <a:lnTo>
                    <a:pt x="4311" y="8037"/>
                  </a:lnTo>
                  <a:lnTo>
                    <a:pt x="4701" y="7867"/>
                  </a:lnTo>
                  <a:lnTo>
                    <a:pt x="5115" y="7672"/>
                  </a:lnTo>
                  <a:lnTo>
                    <a:pt x="5504" y="7429"/>
                  </a:lnTo>
                  <a:lnTo>
                    <a:pt x="5870" y="7185"/>
                  </a:lnTo>
                  <a:lnTo>
                    <a:pt x="6235" y="6893"/>
                  </a:lnTo>
                  <a:lnTo>
                    <a:pt x="6576" y="6576"/>
                  </a:lnTo>
                  <a:lnTo>
                    <a:pt x="6576" y="6576"/>
                  </a:lnTo>
                  <a:lnTo>
                    <a:pt x="6892" y="6235"/>
                  </a:lnTo>
                  <a:lnTo>
                    <a:pt x="7185" y="5870"/>
                  </a:lnTo>
                  <a:lnTo>
                    <a:pt x="7428" y="5505"/>
                  </a:lnTo>
                  <a:lnTo>
                    <a:pt x="7672" y="5115"/>
                  </a:lnTo>
                  <a:lnTo>
                    <a:pt x="7867" y="4701"/>
                  </a:lnTo>
                  <a:lnTo>
                    <a:pt x="8037" y="4311"/>
                  </a:lnTo>
                  <a:lnTo>
                    <a:pt x="8183" y="3873"/>
                  </a:lnTo>
                  <a:lnTo>
                    <a:pt x="8281" y="3459"/>
                  </a:lnTo>
                  <a:lnTo>
                    <a:pt x="8378" y="3020"/>
                  </a:lnTo>
                  <a:lnTo>
                    <a:pt x="8427" y="2606"/>
                  </a:lnTo>
                  <a:lnTo>
                    <a:pt x="8451" y="2168"/>
                  </a:lnTo>
                  <a:lnTo>
                    <a:pt x="8451" y="1730"/>
                  </a:lnTo>
                  <a:lnTo>
                    <a:pt x="8402" y="1291"/>
                  </a:lnTo>
                  <a:lnTo>
                    <a:pt x="8354" y="853"/>
                  </a:lnTo>
                  <a:lnTo>
                    <a:pt x="8256" y="439"/>
                  </a:lnTo>
                  <a:lnTo>
                    <a:pt x="8135" y="0"/>
                  </a:lnTo>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41;p18"/>
            <p:cNvSpPr/>
            <p:nvPr/>
          </p:nvSpPr>
          <p:spPr>
            <a:xfrm>
              <a:off x="6643075" y="3664250"/>
              <a:ext cx="407950" cy="407975"/>
            </a:xfrm>
            <a:custGeom>
              <a:avLst/>
              <a:gdLst/>
              <a:ahLst/>
              <a:cxnLst/>
              <a:rect l="l" t="t" r="r" b="b"/>
              <a:pathLst>
                <a:path w="16318" h="16319" fill="none" extrusionOk="0">
                  <a:moveTo>
                    <a:pt x="16074" y="244"/>
                  </a:moveTo>
                  <a:lnTo>
                    <a:pt x="16074" y="244"/>
                  </a:lnTo>
                  <a:lnTo>
                    <a:pt x="15928" y="122"/>
                  </a:lnTo>
                  <a:lnTo>
                    <a:pt x="15758" y="49"/>
                  </a:lnTo>
                  <a:lnTo>
                    <a:pt x="15538" y="0"/>
                  </a:lnTo>
                  <a:lnTo>
                    <a:pt x="15319" y="0"/>
                  </a:lnTo>
                  <a:lnTo>
                    <a:pt x="15051" y="25"/>
                  </a:lnTo>
                  <a:lnTo>
                    <a:pt x="14759" y="73"/>
                  </a:lnTo>
                  <a:lnTo>
                    <a:pt x="14442" y="171"/>
                  </a:lnTo>
                  <a:lnTo>
                    <a:pt x="14102" y="293"/>
                  </a:lnTo>
                  <a:lnTo>
                    <a:pt x="13736" y="439"/>
                  </a:lnTo>
                  <a:lnTo>
                    <a:pt x="13347" y="609"/>
                  </a:lnTo>
                  <a:lnTo>
                    <a:pt x="12957" y="828"/>
                  </a:lnTo>
                  <a:lnTo>
                    <a:pt x="12543" y="1048"/>
                  </a:lnTo>
                  <a:lnTo>
                    <a:pt x="11666" y="1608"/>
                  </a:lnTo>
                  <a:lnTo>
                    <a:pt x="10716" y="2265"/>
                  </a:lnTo>
                  <a:lnTo>
                    <a:pt x="10716" y="2265"/>
                  </a:lnTo>
                  <a:lnTo>
                    <a:pt x="10278" y="2095"/>
                  </a:lnTo>
                  <a:lnTo>
                    <a:pt x="9815" y="1949"/>
                  </a:lnTo>
                  <a:lnTo>
                    <a:pt x="9352" y="1851"/>
                  </a:lnTo>
                  <a:lnTo>
                    <a:pt x="8890" y="1778"/>
                  </a:lnTo>
                  <a:lnTo>
                    <a:pt x="8427" y="1730"/>
                  </a:lnTo>
                  <a:lnTo>
                    <a:pt x="7940" y="1730"/>
                  </a:lnTo>
                  <a:lnTo>
                    <a:pt x="7477" y="1778"/>
                  </a:lnTo>
                  <a:lnTo>
                    <a:pt x="7014" y="1827"/>
                  </a:lnTo>
                  <a:lnTo>
                    <a:pt x="6551" y="1924"/>
                  </a:lnTo>
                  <a:lnTo>
                    <a:pt x="6089" y="2070"/>
                  </a:lnTo>
                  <a:lnTo>
                    <a:pt x="5650" y="2241"/>
                  </a:lnTo>
                  <a:lnTo>
                    <a:pt x="5212" y="2436"/>
                  </a:lnTo>
                  <a:lnTo>
                    <a:pt x="4774" y="2679"/>
                  </a:lnTo>
                  <a:lnTo>
                    <a:pt x="4384" y="2972"/>
                  </a:lnTo>
                  <a:lnTo>
                    <a:pt x="3994" y="3264"/>
                  </a:lnTo>
                  <a:lnTo>
                    <a:pt x="3605" y="3605"/>
                  </a:lnTo>
                  <a:lnTo>
                    <a:pt x="3605" y="3605"/>
                  </a:lnTo>
                  <a:lnTo>
                    <a:pt x="3264" y="3995"/>
                  </a:lnTo>
                  <a:lnTo>
                    <a:pt x="2971" y="4384"/>
                  </a:lnTo>
                  <a:lnTo>
                    <a:pt x="2679" y="4774"/>
                  </a:lnTo>
                  <a:lnTo>
                    <a:pt x="2436" y="5212"/>
                  </a:lnTo>
                  <a:lnTo>
                    <a:pt x="2241" y="5651"/>
                  </a:lnTo>
                  <a:lnTo>
                    <a:pt x="2070" y="6089"/>
                  </a:lnTo>
                  <a:lnTo>
                    <a:pt x="1924" y="6552"/>
                  </a:lnTo>
                  <a:lnTo>
                    <a:pt x="1827" y="7015"/>
                  </a:lnTo>
                  <a:lnTo>
                    <a:pt x="1778" y="7477"/>
                  </a:lnTo>
                  <a:lnTo>
                    <a:pt x="1729" y="7940"/>
                  </a:lnTo>
                  <a:lnTo>
                    <a:pt x="1729" y="8427"/>
                  </a:lnTo>
                  <a:lnTo>
                    <a:pt x="1778" y="8890"/>
                  </a:lnTo>
                  <a:lnTo>
                    <a:pt x="1851" y="9353"/>
                  </a:lnTo>
                  <a:lnTo>
                    <a:pt x="1948" y="9815"/>
                  </a:lnTo>
                  <a:lnTo>
                    <a:pt x="2095" y="10278"/>
                  </a:lnTo>
                  <a:lnTo>
                    <a:pt x="2265" y="10716"/>
                  </a:lnTo>
                  <a:lnTo>
                    <a:pt x="2265" y="10716"/>
                  </a:lnTo>
                  <a:lnTo>
                    <a:pt x="1607" y="11666"/>
                  </a:lnTo>
                  <a:lnTo>
                    <a:pt x="1047" y="12543"/>
                  </a:lnTo>
                  <a:lnTo>
                    <a:pt x="828" y="12957"/>
                  </a:lnTo>
                  <a:lnTo>
                    <a:pt x="609" y="13347"/>
                  </a:lnTo>
                  <a:lnTo>
                    <a:pt x="438" y="13737"/>
                  </a:lnTo>
                  <a:lnTo>
                    <a:pt x="292" y="14102"/>
                  </a:lnTo>
                  <a:lnTo>
                    <a:pt x="170" y="14443"/>
                  </a:lnTo>
                  <a:lnTo>
                    <a:pt x="73" y="14759"/>
                  </a:lnTo>
                  <a:lnTo>
                    <a:pt x="24" y="15052"/>
                  </a:lnTo>
                  <a:lnTo>
                    <a:pt x="0" y="15320"/>
                  </a:lnTo>
                  <a:lnTo>
                    <a:pt x="0" y="15539"/>
                  </a:lnTo>
                  <a:lnTo>
                    <a:pt x="49" y="15758"/>
                  </a:lnTo>
                  <a:lnTo>
                    <a:pt x="122" y="15928"/>
                  </a:lnTo>
                  <a:lnTo>
                    <a:pt x="244" y="16075"/>
                  </a:lnTo>
                  <a:lnTo>
                    <a:pt x="244" y="16075"/>
                  </a:lnTo>
                  <a:lnTo>
                    <a:pt x="341" y="16172"/>
                  </a:lnTo>
                  <a:lnTo>
                    <a:pt x="487" y="16245"/>
                  </a:lnTo>
                  <a:lnTo>
                    <a:pt x="633" y="16294"/>
                  </a:lnTo>
                  <a:lnTo>
                    <a:pt x="804" y="16318"/>
                  </a:lnTo>
                  <a:lnTo>
                    <a:pt x="974" y="16318"/>
                  </a:lnTo>
                  <a:lnTo>
                    <a:pt x="1169" y="16318"/>
                  </a:lnTo>
                  <a:lnTo>
                    <a:pt x="1388" y="16269"/>
                  </a:lnTo>
                  <a:lnTo>
                    <a:pt x="1632" y="16221"/>
                  </a:lnTo>
                  <a:lnTo>
                    <a:pt x="2143" y="16075"/>
                  </a:lnTo>
                  <a:lnTo>
                    <a:pt x="2703" y="15831"/>
                  </a:lnTo>
                  <a:lnTo>
                    <a:pt x="3312" y="15539"/>
                  </a:lnTo>
                  <a:lnTo>
                    <a:pt x="3946" y="15149"/>
                  </a:lnTo>
                  <a:lnTo>
                    <a:pt x="4652" y="14711"/>
                  </a:lnTo>
                  <a:lnTo>
                    <a:pt x="5358" y="14224"/>
                  </a:lnTo>
                  <a:lnTo>
                    <a:pt x="6113" y="13663"/>
                  </a:lnTo>
                  <a:lnTo>
                    <a:pt x="6892" y="13055"/>
                  </a:lnTo>
                  <a:lnTo>
                    <a:pt x="7696" y="12397"/>
                  </a:lnTo>
                  <a:lnTo>
                    <a:pt x="8500" y="11691"/>
                  </a:lnTo>
                  <a:lnTo>
                    <a:pt x="9304" y="10936"/>
                  </a:lnTo>
                  <a:lnTo>
                    <a:pt x="10132" y="10132"/>
                  </a:lnTo>
                  <a:lnTo>
                    <a:pt x="10132" y="10132"/>
                  </a:lnTo>
                  <a:lnTo>
                    <a:pt x="10935" y="9304"/>
                  </a:lnTo>
                  <a:lnTo>
                    <a:pt x="11690" y="8500"/>
                  </a:lnTo>
                  <a:lnTo>
                    <a:pt x="12397" y="7696"/>
                  </a:lnTo>
                  <a:lnTo>
                    <a:pt x="13054" y="6893"/>
                  </a:lnTo>
                  <a:lnTo>
                    <a:pt x="13663" y="6113"/>
                  </a:lnTo>
                  <a:lnTo>
                    <a:pt x="14223" y="5358"/>
                  </a:lnTo>
                  <a:lnTo>
                    <a:pt x="14710" y="4652"/>
                  </a:lnTo>
                  <a:lnTo>
                    <a:pt x="15149" y="3946"/>
                  </a:lnTo>
                  <a:lnTo>
                    <a:pt x="15538" y="3313"/>
                  </a:lnTo>
                  <a:lnTo>
                    <a:pt x="15831" y="2704"/>
                  </a:lnTo>
                  <a:lnTo>
                    <a:pt x="16074" y="2144"/>
                  </a:lnTo>
                  <a:lnTo>
                    <a:pt x="16220" y="1632"/>
                  </a:lnTo>
                  <a:lnTo>
                    <a:pt x="16269" y="1389"/>
                  </a:lnTo>
                  <a:lnTo>
                    <a:pt x="16318" y="1169"/>
                  </a:lnTo>
                  <a:lnTo>
                    <a:pt x="16318" y="975"/>
                  </a:lnTo>
                  <a:lnTo>
                    <a:pt x="16318" y="804"/>
                  </a:lnTo>
                  <a:lnTo>
                    <a:pt x="16293" y="634"/>
                  </a:lnTo>
                  <a:lnTo>
                    <a:pt x="16245" y="487"/>
                  </a:lnTo>
                  <a:lnTo>
                    <a:pt x="16172" y="341"/>
                  </a:lnTo>
                  <a:lnTo>
                    <a:pt x="16074" y="244"/>
                  </a:lnTo>
                  <a:lnTo>
                    <a:pt x="16074" y="244"/>
                  </a:lnTo>
                  <a:close/>
                  <a:moveTo>
                    <a:pt x="1827" y="13810"/>
                  </a:moveTo>
                  <a:lnTo>
                    <a:pt x="1827" y="13810"/>
                  </a:lnTo>
                  <a:lnTo>
                    <a:pt x="1754" y="13737"/>
                  </a:lnTo>
                  <a:lnTo>
                    <a:pt x="1729" y="13639"/>
                  </a:lnTo>
                  <a:lnTo>
                    <a:pt x="1681" y="13542"/>
                  </a:lnTo>
                  <a:lnTo>
                    <a:pt x="1681" y="13444"/>
                  </a:lnTo>
                  <a:lnTo>
                    <a:pt x="1681" y="13176"/>
                  </a:lnTo>
                  <a:lnTo>
                    <a:pt x="1754" y="12884"/>
                  </a:lnTo>
                  <a:lnTo>
                    <a:pt x="1875" y="12519"/>
                  </a:lnTo>
                  <a:lnTo>
                    <a:pt x="2046" y="12153"/>
                  </a:lnTo>
                  <a:lnTo>
                    <a:pt x="2265" y="11715"/>
                  </a:lnTo>
                  <a:lnTo>
                    <a:pt x="2533" y="11277"/>
                  </a:lnTo>
                  <a:lnTo>
                    <a:pt x="2533" y="11277"/>
                  </a:lnTo>
                  <a:lnTo>
                    <a:pt x="2752" y="11642"/>
                  </a:lnTo>
                  <a:lnTo>
                    <a:pt x="3020" y="12007"/>
                  </a:lnTo>
                  <a:lnTo>
                    <a:pt x="3288" y="12373"/>
                  </a:lnTo>
                  <a:lnTo>
                    <a:pt x="3605" y="12714"/>
                  </a:lnTo>
                  <a:lnTo>
                    <a:pt x="3605" y="12714"/>
                  </a:lnTo>
                  <a:lnTo>
                    <a:pt x="3897" y="12957"/>
                  </a:lnTo>
                  <a:lnTo>
                    <a:pt x="4165" y="13201"/>
                  </a:lnTo>
                  <a:lnTo>
                    <a:pt x="4165" y="13201"/>
                  </a:lnTo>
                  <a:lnTo>
                    <a:pt x="3751" y="13444"/>
                  </a:lnTo>
                  <a:lnTo>
                    <a:pt x="3361" y="13639"/>
                  </a:lnTo>
                  <a:lnTo>
                    <a:pt x="3020" y="13785"/>
                  </a:lnTo>
                  <a:lnTo>
                    <a:pt x="2679" y="13883"/>
                  </a:lnTo>
                  <a:lnTo>
                    <a:pt x="2411" y="13956"/>
                  </a:lnTo>
                  <a:lnTo>
                    <a:pt x="2168" y="13956"/>
                  </a:lnTo>
                  <a:lnTo>
                    <a:pt x="2070" y="13931"/>
                  </a:lnTo>
                  <a:lnTo>
                    <a:pt x="1973" y="13907"/>
                  </a:lnTo>
                  <a:lnTo>
                    <a:pt x="1900" y="13858"/>
                  </a:lnTo>
                  <a:lnTo>
                    <a:pt x="1827" y="13810"/>
                  </a:lnTo>
                  <a:lnTo>
                    <a:pt x="1827" y="13810"/>
                  </a:lnTo>
                  <a:close/>
                  <a:moveTo>
                    <a:pt x="8159" y="4482"/>
                  </a:moveTo>
                  <a:lnTo>
                    <a:pt x="8159" y="4482"/>
                  </a:lnTo>
                  <a:lnTo>
                    <a:pt x="8037" y="4482"/>
                  </a:lnTo>
                  <a:lnTo>
                    <a:pt x="7940" y="4433"/>
                  </a:lnTo>
                  <a:lnTo>
                    <a:pt x="7842" y="4384"/>
                  </a:lnTo>
                  <a:lnTo>
                    <a:pt x="7745" y="4311"/>
                  </a:lnTo>
                  <a:lnTo>
                    <a:pt x="7672" y="4238"/>
                  </a:lnTo>
                  <a:lnTo>
                    <a:pt x="7623" y="4141"/>
                  </a:lnTo>
                  <a:lnTo>
                    <a:pt x="7574" y="4019"/>
                  </a:lnTo>
                  <a:lnTo>
                    <a:pt x="7574" y="3897"/>
                  </a:lnTo>
                  <a:lnTo>
                    <a:pt x="7574" y="3897"/>
                  </a:lnTo>
                  <a:lnTo>
                    <a:pt x="7574" y="3775"/>
                  </a:lnTo>
                  <a:lnTo>
                    <a:pt x="7623" y="3678"/>
                  </a:lnTo>
                  <a:lnTo>
                    <a:pt x="7672" y="3580"/>
                  </a:lnTo>
                  <a:lnTo>
                    <a:pt x="7745" y="3483"/>
                  </a:lnTo>
                  <a:lnTo>
                    <a:pt x="7842" y="3410"/>
                  </a:lnTo>
                  <a:lnTo>
                    <a:pt x="7940" y="3361"/>
                  </a:lnTo>
                  <a:lnTo>
                    <a:pt x="8037" y="3337"/>
                  </a:lnTo>
                  <a:lnTo>
                    <a:pt x="8159" y="3313"/>
                  </a:lnTo>
                  <a:lnTo>
                    <a:pt x="8159" y="3313"/>
                  </a:lnTo>
                  <a:lnTo>
                    <a:pt x="8281" y="3337"/>
                  </a:lnTo>
                  <a:lnTo>
                    <a:pt x="8378" y="3361"/>
                  </a:lnTo>
                  <a:lnTo>
                    <a:pt x="8476" y="3410"/>
                  </a:lnTo>
                  <a:lnTo>
                    <a:pt x="8573" y="3483"/>
                  </a:lnTo>
                  <a:lnTo>
                    <a:pt x="8646" y="3580"/>
                  </a:lnTo>
                  <a:lnTo>
                    <a:pt x="8695" y="3678"/>
                  </a:lnTo>
                  <a:lnTo>
                    <a:pt x="8743" y="3775"/>
                  </a:lnTo>
                  <a:lnTo>
                    <a:pt x="8743" y="3897"/>
                  </a:lnTo>
                  <a:lnTo>
                    <a:pt x="8743" y="3897"/>
                  </a:lnTo>
                  <a:lnTo>
                    <a:pt x="8743" y="4019"/>
                  </a:lnTo>
                  <a:lnTo>
                    <a:pt x="8695" y="4141"/>
                  </a:lnTo>
                  <a:lnTo>
                    <a:pt x="8646" y="4238"/>
                  </a:lnTo>
                  <a:lnTo>
                    <a:pt x="8573" y="4311"/>
                  </a:lnTo>
                  <a:lnTo>
                    <a:pt x="8476" y="4384"/>
                  </a:lnTo>
                  <a:lnTo>
                    <a:pt x="8378" y="4433"/>
                  </a:lnTo>
                  <a:lnTo>
                    <a:pt x="8281" y="4482"/>
                  </a:lnTo>
                  <a:lnTo>
                    <a:pt x="8159" y="4482"/>
                  </a:lnTo>
                  <a:lnTo>
                    <a:pt x="8159" y="4482"/>
                  </a:lnTo>
                  <a:close/>
                  <a:moveTo>
                    <a:pt x="9133" y="5943"/>
                  </a:moveTo>
                  <a:lnTo>
                    <a:pt x="9133" y="5943"/>
                  </a:lnTo>
                  <a:lnTo>
                    <a:pt x="9036" y="5943"/>
                  </a:lnTo>
                  <a:lnTo>
                    <a:pt x="8963" y="5919"/>
                  </a:lnTo>
                  <a:lnTo>
                    <a:pt x="8841" y="5846"/>
                  </a:lnTo>
                  <a:lnTo>
                    <a:pt x="8768" y="5724"/>
                  </a:lnTo>
                  <a:lnTo>
                    <a:pt x="8743" y="5651"/>
                  </a:lnTo>
                  <a:lnTo>
                    <a:pt x="8743" y="5553"/>
                  </a:lnTo>
                  <a:lnTo>
                    <a:pt x="8743" y="5553"/>
                  </a:lnTo>
                  <a:lnTo>
                    <a:pt x="8743" y="5480"/>
                  </a:lnTo>
                  <a:lnTo>
                    <a:pt x="8768" y="5407"/>
                  </a:lnTo>
                  <a:lnTo>
                    <a:pt x="8841" y="5285"/>
                  </a:lnTo>
                  <a:lnTo>
                    <a:pt x="8963" y="5212"/>
                  </a:lnTo>
                  <a:lnTo>
                    <a:pt x="9036" y="5188"/>
                  </a:lnTo>
                  <a:lnTo>
                    <a:pt x="9133" y="5164"/>
                  </a:lnTo>
                  <a:lnTo>
                    <a:pt x="9133" y="5164"/>
                  </a:lnTo>
                  <a:lnTo>
                    <a:pt x="9206" y="5188"/>
                  </a:lnTo>
                  <a:lnTo>
                    <a:pt x="9279" y="5212"/>
                  </a:lnTo>
                  <a:lnTo>
                    <a:pt x="9401" y="5285"/>
                  </a:lnTo>
                  <a:lnTo>
                    <a:pt x="9474" y="5407"/>
                  </a:lnTo>
                  <a:lnTo>
                    <a:pt x="9498" y="5480"/>
                  </a:lnTo>
                  <a:lnTo>
                    <a:pt x="9523" y="5553"/>
                  </a:lnTo>
                  <a:lnTo>
                    <a:pt x="9523" y="5553"/>
                  </a:lnTo>
                  <a:lnTo>
                    <a:pt x="9498" y="5651"/>
                  </a:lnTo>
                  <a:lnTo>
                    <a:pt x="9474" y="5724"/>
                  </a:lnTo>
                  <a:lnTo>
                    <a:pt x="9401" y="5846"/>
                  </a:lnTo>
                  <a:lnTo>
                    <a:pt x="9279" y="5919"/>
                  </a:lnTo>
                  <a:lnTo>
                    <a:pt x="9206" y="5943"/>
                  </a:lnTo>
                  <a:lnTo>
                    <a:pt x="9133" y="5943"/>
                  </a:lnTo>
                  <a:lnTo>
                    <a:pt x="9133" y="5943"/>
                  </a:lnTo>
                  <a:close/>
                  <a:moveTo>
                    <a:pt x="9986" y="4409"/>
                  </a:moveTo>
                  <a:lnTo>
                    <a:pt x="9986" y="4409"/>
                  </a:lnTo>
                  <a:lnTo>
                    <a:pt x="9888" y="4409"/>
                  </a:lnTo>
                  <a:lnTo>
                    <a:pt x="9815" y="4384"/>
                  </a:lnTo>
                  <a:lnTo>
                    <a:pt x="9693" y="4287"/>
                  </a:lnTo>
                  <a:lnTo>
                    <a:pt x="9620" y="4165"/>
                  </a:lnTo>
                  <a:lnTo>
                    <a:pt x="9596" y="4092"/>
                  </a:lnTo>
                  <a:lnTo>
                    <a:pt x="9596" y="4019"/>
                  </a:lnTo>
                  <a:lnTo>
                    <a:pt x="9596" y="4019"/>
                  </a:lnTo>
                  <a:lnTo>
                    <a:pt x="9596" y="3946"/>
                  </a:lnTo>
                  <a:lnTo>
                    <a:pt x="9620" y="3873"/>
                  </a:lnTo>
                  <a:lnTo>
                    <a:pt x="9693" y="3751"/>
                  </a:lnTo>
                  <a:lnTo>
                    <a:pt x="9815" y="3654"/>
                  </a:lnTo>
                  <a:lnTo>
                    <a:pt x="9888" y="3629"/>
                  </a:lnTo>
                  <a:lnTo>
                    <a:pt x="9986" y="3629"/>
                  </a:lnTo>
                  <a:lnTo>
                    <a:pt x="9986" y="3629"/>
                  </a:lnTo>
                  <a:lnTo>
                    <a:pt x="10059" y="3629"/>
                  </a:lnTo>
                  <a:lnTo>
                    <a:pt x="10132" y="3654"/>
                  </a:lnTo>
                  <a:lnTo>
                    <a:pt x="10253" y="3751"/>
                  </a:lnTo>
                  <a:lnTo>
                    <a:pt x="10327" y="3873"/>
                  </a:lnTo>
                  <a:lnTo>
                    <a:pt x="10351" y="3946"/>
                  </a:lnTo>
                  <a:lnTo>
                    <a:pt x="10375" y="4019"/>
                  </a:lnTo>
                  <a:lnTo>
                    <a:pt x="10375" y="4019"/>
                  </a:lnTo>
                  <a:lnTo>
                    <a:pt x="10351" y="4092"/>
                  </a:lnTo>
                  <a:lnTo>
                    <a:pt x="10327" y="4165"/>
                  </a:lnTo>
                  <a:lnTo>
                    <a:pt x="10253" y="4287"/>
                  </a:lnTo>
                  <a:lnTo>
                    <a:pt x="10132" y="4384"/>
                  </a:lnTo>
                  <a:lnTo>
                    <a:pt x="10059" y="4409"/>
                  </a:lnTo>
                  <a:lnTo>
                    <a:pt x="9986" y="4409"/>
                  </a:lnTo>
                  <a:lnTo>
                    <a:pt x="9986" y="4409"/>
                  </a:lnTo>
                  <a:close/>
                  <a:moveTo>
                    <a:pt x="13200" y="4165"/>
                  </a:moveTo>
                  <a:lnTo>
                    <a:pt x="13200" y="4165"/>
                  </a:lnTo>
                  <a:lnTo>
                    <a:pt x="12957" y="3897"/>
                  </a:lnTo>
                  <a:lnTo>
                    <a:pt x="12713" y="3605"/>
                  </a:lnTo>
                  <a:lnTo>
                    <a:pt x="12713" y="3605"/>
                  </a:lnTo>
                  <a:lnTo>
                    <a:pt x="12372" y="3288"/>
                  </a:lnTo>
                  <a:lnTo>
                    <a:pt x="12007" y="3020"/>
                  </a:lnTo>
                  <a:lnTo>
                    <a:pt x="11642" y="2752"/>
                  </a:lnTo>
                  <a:lnTo>
                    <a:pt x="11276" y="2533"/>
                  </a:lnTo>
                  <a:lnTo>
                    <a:pt x="11276" y="2533"/>
                  </a:lnTo>
                  <a:lnTo>
                    <a:pt x="11715" y="2265"/>
                  </a:lnTo>
                  <a:lnTo>
                    <a:pt x="12153" y="2046"/>
                  </a:lnTo>
                  <a:lnTo>
                    <a:pt x="12518" y="1876"/>
                  </a:lnTo>
                  <a:lnTo>
                    <a:pt x="12884" y="1754"/>
                  </a:lnTo>
                  <a:lnTo>
                    <a:pt x="13176" y="1681"/>
                  </a:lnTo>
                  <a:lnTo>
                    <a:pt x="13444" y="1681"/>
                  </a:lnTo>
                  <a:lnTo>
                    <a:pt x="13541" y="1681"/>
                  </a:lnTo>
                  <a:lnTo>
                    <a:pt x="13639" y="1730"/>
                  </a:lnTo>
                  <a:lnTo>
                    <a:pt x="13736" y="1754"/>
                  </a:lnTo>
                  <a:lnTo>
                    <a:pt x="13809" y="1827"/>
                  </a:lnTo>
                  <a:lnTo>
                    <a:pt x="13809" y="1827"/>
                  </a:lnTo>
                  <a:lnTo>
                    <a:pt x="13858" y="1900"/>
                  </a:lnTo>
                  <a:lnTo>
                    <a:pt x="13907" y="1973"/>
                  </a:lnTo>
                  <a:lnTo>
                    <a:pt x="13931" y="2070"/>
                  </a:lnTo>
                  <a:lnTo>
                    <a:pt x="13955" y="2168"/>
                  </a:lnTo>
                  <a:lnTo>
                    <a:pt x="13955" y="2411"/>
                  </a:lnTo>
                  <a:lnTo>
                    <a:pt x="13882" y="2679"/>
                  </a:lnTo>
                  <a:lnTo>
                    <a:pt x="13785" y="3020"/>
                  </a:lnTo>
                  <a:lnTo>
                    <a:pt x="13639" y="3361"/>
                  </a:lnTo>
                  <a:lnTo>
                    <a:pt x="13444" y="3751"/>
                  </a:lnTo>
                  <a:lnTo>
                    <a:pt x="13200" y="4165"/>
                  </a:lnTo>
                  <a:lnTo>
                    <a:pt x="13200" y="4165"/>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Google Shape;148;p18"/>
          <p:cNvSpPr/>
          <p:nvPr/>
        </p:nvSpPr>
        <p:spPr>
          <a:xfrm rot="2697278">
            <a:off x="7921136" y="2360858"/>
            <a:ext cx="438306" cy="418511"/>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49;p18"/>
          <p:cNvSpPr/>
          <p:nvPr/>
        </p:nvSpPr>
        <p:spPr>
          <a:xfrm>
            <a:off x="8286776" y="2143122"/>
            <a:ext cx="175587" cy="167693"/>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 name="Google Shape;142;p18"/>
          <p:cNvGrpSpPr/>
          <p:nvPr/>
        </p:nvGrpSpPr>
        <p:grpSpPr>
          <a:xfrm rot="-587346">
            <a:off x="7202801" y="2987977"/>
            <a:ext cx="759491" cy="759448"/>
            <a:chOff x="576250" y="4319400"/>
            <a:chExt cx="442075" cy="442050"/>
          </a:xfrm>
        </p:grpSpPr>
        <p:sp>
          <p:nvSpPr>
            <p:cNvPr id="9" name="Google Shape;143;p18"/>
            <p:cNvSpPr/>
            <p:nvPr/>
          </p:nvSpPr>
          <p:spPr>
            <a:xfrm>
              <a:off x="576250" y="4319400"/>
              <a:ext cx="442075" cy="442050"/>
            </a:xfrm>
            <a:custGeom>
              <a:avLst/>
              <a:gdLst/>
              <a:ahLst/>
              <a:cxnLst/>
              <a:rect l="l" t="t" r="r" b="b"/>
              <a:pathLst>
                <a:path w="17683" h="17682" fill="none" extrusionOk="0">
                  <a:moveTo>
                    <a:pt x="11472" y="17292"/>
                  </a:moveTo>
                  <a:lnTo>
                    <a:pt x="11472" y="12153"/>
                  </a:lnTo>
                  <a:lnTo>
                    <a:pt x="16416" y="7209"/>
                  </a:lnTo>
                  <a:lnTo>
                    <a:pt x="16416" y="7209"/>
                  </a:lnTo>
                  <a:lnTo>
                    <a:pt x="16562" y="7063"/>
                  </a:lnTo>
                  <a:lnTo>
                    <a:pt x="16684" y="6868"/>
                  </a:lnTo>
                  <a:lnTo>
                    <a:pt x="16830" y="6674"/>
                  </a:lnTo>
                  <a:lnTo>
                    <a:pt x="16927" y="6479"/>
                  </a:lnTo>
                  <a:lnTo>
                    <a:pt x="17146" y="6040"/>
                  </a:lnTo>
                  <a:lnTo>
                    <a:pt x="17317" y="5553"/>
                  </a:lnTo>
                  <a:lnTo>
                    <a:pt x="17439" y="5042"/>
                  </a:lnTo>
                  <a:lnTo>
                    <a:pt x="17560" y="4506"/>
                  </a:lnTo>
                  <a:lnTo>
                    <a:pt x="17633" y="3970"/>
                  </a:lnTo>
                  <a:lnTo>
                    <a:pt x="17658" y="3434"/>
                  </a:lnTo>
                  <a:lnTo>
                    <a:pt x="17682" y="2898"/>
                  </a:lnTo>
                  <a:lnTo>
                    <a:pt x="17682" y="2411"/>
                  </a:lnTo>
                  <a:lnTo>
                    <a:pt x="17658" y="1949"/>
                  </a:lnTo>
                  <a:lnTo>
                    <a:pt x="17609" y="1510"/>
                  </a:lnTo>
                  <a:lnTo>
                    <a:pt x="17536" y="1145"/>
                  </a:lnTo>
                  <a:lnTo>
                    <a:pt x="17463" y="828"/>
                  </a:lnTo>
                  <a:lnTo>
                    <a:pt x="17366" y="585"/>
                  </a:lnTo>
                  <a:lnTo>
                    <a:pt x="17292" y="487"/>
                  </a:lnTo>
                  <a:lnTo>
                    <a:pt x="17244" y="439"/>
                  </a:lnTo>
                  <a:lnTo>
                    <a:pt x="17244" y="439"/>
                  </a:lnTo>
                  <a:lnTo>
                    <a:pt x="17195" y="390"/>
                  </a:lnTo>
                  <a:lnTo>
                    <a:pt x="17098" y="317"/>
                  </a:lnTo>
                  <a:lnTo>
                    <a:pt x="16854" y="219"/>
                  </a:lnTo>
                  <a:lnTo>
                    <a:pt x="16537" y="146"/>
                  </a:lnTo>
                  <a:lnTo>
                    <a:pt x="16172" y="73"/>
                  </a:lnTo>
                  <a:lnTo>
                    <a:pt x="15734" y="25"/>
                  </a:lnTo>
                  <a:lnTo>
                    <a:pt x="15271" y="0"/>
                  </a:lnTo>
                  <a:lnTo>
                    <a:pt x="14784" y="0"/>
                  </a:lnTo>
                  <a:lnTo>
                    <a:pt x="14248" y="25"/>
                  </a:lnTo>
                  <a:lnTo>
                    <a:pt x="13712" y="49"/>
                  </a:lnTo>
                  <a:lnTo>
                    <a:pt x="13176" y="122"/>
                  </a:lnTo>
                  <a:lnTo>
                    <a:pt x="12641" y="244"/>
                  </a:lnTo>
                  <a:lnTo>
                    <a:pt x="12129" y="366"/>
                  </a:lnTo>
                  <a:lnTo>
                    <a:pt x="11642" y="536"/>
                  </a:lnTo>
                  <a:lnTo>
                    <a:pt x="11204" y="755"/>
                  </a:lnTo>
                  <a:lnTo>
                    <a:pt x="10985" y="853"/>
                  </a:lnTo>
                  <a:lnTo>
                    <a:pt x="10814" y="999"/>
                  </a:lnTo>
                  <a:lnTo>
                    <a:pt x="10619" y="1121"/>
                  </a:lnTo>
                  <a:lnTo>
                    <a:pt x="10473" y="1267"/>
                  </a:lnTo>
                  <a:lnTo>
                    <a:pt x="5529" y="6211"/>
                  </a:lnTo>
                  <a:lnTo>
                    <a:pt x="390" y="6211"/>
                  </a:lnTo>
                  <a:lnTo>
                    <a:pt x="390" y="6211"/>
                  </a:lnTo>
                  <a:lnTo>
                    <a:pt x="244" y="6235"/>
                  </a:lnTo>
                  <a:lnTo>
                    <a:pt x="147" y="6259"/>
                  </a:lnTo>
                  <a:lnTo>
                    <a:pt x="49" y="6308"/>
                  </a:lnTo>
                  <a:lnTo>
                    <a:pt x="0" y="6381"/>
                  </a:lnTo>
                  <a:lnTo>
                    <a:pt x="0" y="6454"/>
                  </a:lnTo>
                  <a:lnTo>
                    <a:pt x="25" y="6552"/>
                  </a:lnTo>
                  <a:lnTo>
                    <a:pt x="74" y="6649"/>
                  </a:lnTo>
                  <a:lnTo>
                    <a:pt x="171" y="6771"/>
                  </a:lnTo>
                  <a:lnTo>
                    <a:pt x="2582" y="9158"/>
                  </a:lnTo>
                  <a:lnTo>
                    <a:pt x="2265" y="9474"/>
                  </a:lnTo>
                  <a:lnTo>
                    <a:pt x="950" y="9718"/>
                  </a:lnTo>
                  <a:lnTo>
                    <a:pt x="950" y="9718"/>
                  </a:lnTo>
                  <a:lnTo>
                    <a:pt x="804" y="9767"/>
                  </a:lnTo>
                  <a:lnTo>
                    <a:pt x="682" y="9815"/>
                  </a:lnTo>
                  <a:lnTo>
                    <a:pt x="609" y="9913"/>
                  </a:lnTo>
                  <a:lnTo>
                    <a:pt x="561" y="9986"/>
                  </a:lnTo>
                  <a:lnTo>
                    <a:pt x="561" y="10083"/>
                  </a:lnTo>
                  <a:lnTo>
                    <a:pt x="585" y="10205"/>
                  </a:lnTo>
                  <a:lnTo>
                    <a:pt x="634" y="10302"/>
                  </a:lnTo>
                  <a:lnTo>
                    <a:pt x="731" y="10424"/>
                  </a:lnTo>
                  <a:lnTo>
                    <a:pt x="7258" y="16951"/>
                  </a:lnTo>
                  <a:lnTo>
                    <a:pt x="7258" y="16951"/>
                  </a:lnTo>
                  <a:lnTo>
                    <a:pt x="7380" y="17049"/>
                  </a:lnTo>
                  <a:lnTo>
                    <a:pt x="7477" y="17097"/>
                  </a:lnTo>
                  <a:lnTo>
                    <a:pt x="7599" y="17122"/>
                  </a:lnTo>
                  <a:lnTo>
                    <a:pt x="7697" y="17122"/>
                  </a:lnTo>
                  <a:lnTo>
                    <a:pt x="7770" y="17073"/>
                  </a:lnTo>
                  <a:lnTo>
                    <a:pt x="7867" y="17000"/>
                  </a:lnTo>
                  <a:lnTo>
                    <a:pt x="7916" y="16878"/>
                  </a:lnTo>
                  <a:lnTo>
                    <a:pt x="7965" y="16732"/>
                  </a:lnTo>
                  <a:lnTo>
                    <a:pt x="8208" y="15417"/>
                  </a:lnTo>
                  <a:lnTo>
                    <a:pt x="8525" y="15100"/>
                  </a:lnTo>
                  <a:lnTo>
                    <a:pt x="10911" y="17511"/>
                  </a:lnTo>
                  <a:lnTo>
                    <a:pt x="10911" y="17511"/>
                  </a:lnTo>
                  <a:lnTo>
                    <a:pt x="11033" y="17609"/>
                  </a:lnTo>
                  <a:lnTo>
                    <a:pt x="11131" y="17658"/>
                  </a:lnTo>
                  <a:lnTo>
                    <a:pt x="11228" y="17682"/>
                  </a:lnTo>
                  <a:lnTo>
                    <a:pt x="11301" y="17682"/>
                  </a:lnTo>
                  <a:lnTo>
                    <a:pt x="11374" y="17633"/>
                  </a:lnTo>
                  <a:lnTo>
                    <a:pt x="11423" y="17536"/>
                  </a:lnTo>
                  <a:lnTo>
                    <a:pt x="11447" y="17438"/>
                  </a:lnTo>
                  <a:lnTo>
                    <a:pt x="11472" y="17292"/>
                  </a:lnTo>
                  <a:lnTo>
                    <a:pt x="11472" y="17292"/>
                  </a:lnTo>
                  <a:close/>
                  <a:moveTo>
                    <a:pt x="6162" y="12202"/>
                  </a:moveTo>
                  <a:lnTo>
                    <a:pt x="6162" y="12202"/>
                  </a:lnTo>
                  <a:lnTo>
                    <a:pt x="6089" y="12275"/>
                  </a:lnTo>
                  <a:lnTo>
                    <a:pt x="6016" y="12324"/>
                  </a:lnTo>
                  <a:lnTo>
                    <a:pt x="5919" y="12348"/>
                  </a:lnTo>
                  <a:lnTo>
                    <a:pt x="5821" y="12348"/>
                  </a:lnTo>
                  <a:lnTo>
                    <a:pt x="5724" y="12348"/>
                  </a:lnTo>
                  <a:lnTo>
                    <a:pt x="5626" y="12324"/>
                  </a:lnTo>
                  <a:lnTo>
                    <a:pt x="5553" y="12275"/>
                  </a:lnTo>
                  <a:lnTo>
                    <a:pt x="5480" y="12202"/>
                  </a:lnTo>
                  <a:lnTo>
                    <a:pt x="5480" y="12202"/>
                  </a:lnTo>
                  <a:lnTo>
                    <a:pt x="5407" y="12129"/>
                  </a:lnTo>
                  <a:lnTo>
                    <a:pt x="5359" y="12056"/>
                  </a:lnTo>
                  <a:lnTo>
                    <a:pt x="5334" y="11959"/>
                  </a:lnTo>
                  <a:lnTo>
                    <a:pt x="5334" y="11861"/>
                  </a:lnTo>
                  <a:lnTo>
                    <a:pt x="5334" y="11764"/>
                  </a:lnTo>
                  <a:lnTo>
                    <a:pt x="5359" y="11666"/>
                  </a:lnTo>
                  <a:lnTo>
                    <a:pt x="5407" y="11593"/>
                  </a:lnTo>
                  <a:lnTo>
                    <a:pt x="5480" y="11520"/>
                  </a:lnTo>
                  <a:lnTo>
                    <a:pt x="8013" y="8987"/>
                  </a:lnTo>
                  <a:lnTo>
                    <a:pt x="8013" y="8987"/>
                  </a:lnTo>
                  <a:lnTo>
                    <a:pt x="8086" y="8939"/>
                  </a:lnTo>
                  <a:lnTo>
                    <a:pt x="8159" y="8890"/>
                  </a:lnTo>
                  <a:lnTo>
                    <a:pt x="8257" y="8865"/>
                  </a:lnTo>
                  <a:lnTo>
                    <a:pt x="8354" y="8841"/>
                  </a:lnTo>
                  <a:lnTo>
                    <a:pt x="8452" y="8865"/>
                  </a:lnTo>
                  <a:lnTo>
                    <a:pt x="8525" y="8890"/>
                  </a:lnTo>
                  <a:lnTo>
                    <a:pt x="8622" y="8939"/>
                  </a:lnTo>
                  <a:lnTo>
                    <a:pt x="8695" y="8987"/>
                  </a:lnTo>
                  <a:lnTo>
                    <a:pt x="8695" y="8987"/>
                  </a:lnTo>
                  <a:lnTo>
                    <a:pt x="8744" y="9060"/>
                  </a:lnTo>
                  <a:lnTo>
                    <a:pt x="8793" y="9158"/>
                  </a:lnTo>
                  <a:lnTo>
                    <a:pt x="8817" y="9231"/>
                  </a:lnTo>
                  <a:lnTo>
                    <a:pt x="8841" y="9328"/>
                  </a:lnTo>
                  <a:lnTo>
                    <a:pt x="8817" y="9426"/>
                  </a:lnTo>
                  <a:lnTo>
                    <a:pt x="8793" y="9523"/>
                  </a:lnTo>
                  <a:lnTo>
                    <a:pt x="8744" y="9596"/>
                  </a:lnTo>
                  <a:lnTo>
                    <a:pt x="8695" y="9669"/>
                  </a:lnTo>
                  <a:lnTo>
                    <a:pt x="6162" y="12202"/>
                  </a:lnTo>
                  <a:close/>
                  <a:moveTo>
                    <a:pt x="13396" y="7307"/>
                  </a:moveTo>
                  <a:lnTo>
                    <a:pt x="13396" y="7307"/>
                  </a:lnTo>
                  <a:lnTo>
                    <a:pt x="13274" y="7404"/>
                  </a:lnTo>
                  <a:lnTo>
                    <a:pt x="13152" y="7477"/>
                  </a:lnTo>
                  <a:lnTo>
                    <a:pt x="13006" y="7526"/>
                  </a:lnTo>
                  <a:lnTo>
                    <a:pt x="12836" y="7550"/>
                  </a:lnTo>
                  <a:lnTo>
                    <a:pt x="12689" y="7526"/>
                  </a:lnTo>
                  <a:lnTo>
                    <a:pt x="12543" y="7477"/>
                  </a:lnTo>
                  <a:lnTo>
                    <a:pt x="12421" y="7404"/>
                  </a:lnTo>
                  <a:lnTo>
                    <a:pt x="12300" y="7307"/>
                  </a:lnTo>
                  <a:lnTo>
                    <a:pt x="10376" y="5383"/>
                  </a:lnTo>
                  <a:lnTo>
                    <a:pt x="10376" y="5383"/>
                  </a:lnTo>
                  <a:lnTo>
                    <a:pt x="10278" y="5261"/>
                  </a:lnTo>
                  <a:lnTo>
                    <a:pt x="10205" y="5139"/>
                  </a:lnTo>
                  <a:lnTo>
                    <a:pt x="10156" y="4993"/>
                  </a:lnTo>
                  <a:lnTo>
                    <a:pt x="10132" y="4847"/>
                  </a:lnTo>
                  <a:lnTo>
                    <a:pt x="10156" y="4676"/>
                  </a:lnTo>
                  <a:lnTo>
                    <a:pt x="10205" y="4530"/>
                  </a:lnTo>
                  <a:lnTo>
                    <a:pt x="10278" y="4408"/>
                  </a:lnTo>
                  <a:lnTo>
                    <a:pt x="10376" y="4287"/>
                  </a:lnTo>
                  <a:lnTo>
                    <a:pt x="10376" y="4287"/>
                  </a:lnTo>
                  <a:lnTo>
                    <a:pt x="11326" y="3313"/>
                  </a:lnTo>
                  <a:lnTo>
                    <a:pt x="11326" y="3313"/>
                  </a:lnTo>
                  <a:lnTo>
                    <a:pt x="11496" y="3166"/>
                  </a:lnTo>
                  <a:lnTo>
                    <a:pt x="11666" y="3045"/>
                  </a:lnTo>
                  <a:lnTo>
                    <a:pt x="11861" y="2947"/>
                  </a:lnTo>
                  <a:lnTo>
                    <a:pt x="12032" y="2850"/>
                  </a:lnTo>
                  <a:lnTo>
                    <a:pt x="12227" y="2777"/>
                  </a:lnTo>
                  <a:lnTo>
                    <a:pt x="12446" y="2728"/>
                  </a:lnTo>
                  <a:lnTo>
                    <a:pt x="12641" y="2704"/>
                  </a:lnTo>
                  <a:lnTo>
                    <a:pt x="12836" y="2704"/>
                  </a:lnTo>
                  <a:lnTo>
                    <a:pt x="13055" y="2704"/>
                  </a:lnTo>
                  <a:lnTo>
                    <a:pt x="13250" y="2728"/>
                  </a:lnTo>
                  <a:lnTo>
                    <a:pt x="13469" y="2777"/>
                  </a:lnTo>
                  <a:lnTo>
                    <a:pt x="13664" y="2850"/>
                  </a:lnTo>
                  <a:lnTo>
                    <a:pt x="13834" y="2947"/>
                  </a:lnTo>
                  <a:lnTo>
                    <a:pt x="14029" y="3045"/>
                  </a:lnTo>
                  <a:lnTo>
                    <a:pt x="14199" y="3166"/>
                  </a:lnTo>
                  <a:lnTo>
                    <a:pt x="14370" y="3313"/>
                  </a:lnTo>
                  <a:lnTo>
                    <a:pt x="14370" y="3313"/>
                  </a:lnTo>
                  <a:lnTo>
                    <a:pt x="14516" y="3483"/>
                  </a:lnTo>
                  <a:lnTo>
                    <a:pt x="14638" y="3653"/>
                  </a:lnTo>
                  <a:lnTo>
                    <a:pt x="14735" y="3848"/>
                  </a:lnTo>
                  <a:lnTo>
                    <a:pt x="14833" y="4019"/>
                  </a:lnTo>
                  <a:lnTo>
                    <a:pt x="14906" y="4214"/>
                  </a:lnTo>
                  <a:lnTo>
                    <a:pt x="14954" y="4433"/>
                  </a:lnTo>
                  <a:lnTo>
                    <a:pt x="14979" y="4628"/>
                  </a:lnTo>
                  <a:lnTo>
                    <a:pt x="14979" y="4847"/>
                  </a:lnTo>
                  <a:lnTo>
                    <a:pt x="14979" y="5042"/>
                  </a:lnTo>
                  <a:lnTo>
                    <a:pt x="14954" y="5237"/>
                  </a:lnTo>
                  <a:lnTo>
                    <a:pt x="14906" y="5456"/>
                  </a:lnTo>
                  <a:lnTo>
                    <a:pt x="14833" y="5651"/>
                  </a:lnTo>
                  <a:lnTo>
                    <a:pt x="14735" y="5821"/>
                  </a:lnTo>
                  <a:lnTo>
                    <a:pt x="14638" y="6016"/>
                  </a:lnTo>
                  <a:lnTo>
                    <a:pt x="14516" y="6186"/>
                  </a:lnTo>
                  <a:lnTo>
                    <a:pt x="14370" y="6357"/>
                  </a:lnTo>
                  <a:lnTo>
                    <a:pt x="14370" y="6357"/>
                  </a:lnTo>
                  <a:lnTo>
                    <a:pt x="13396" y="7307"/>
                  </a:lnTo>
                  <a:lnTo>
                    <a:pt x="13396" y="7307"/>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44;p18"/>
            <p:cNvSpPr/>
            <p:nvPr/>
          </p:nvSpPr>
          <p:spPr>
            <a:xfrm>
              <a:off x="595725" y="4668875"/>
              <a:ext cx="73100" cy="73100"/>
            </a:xfrm>
            <a:custGeom>
              <a:avLst/>
              <a:gdLst/>
              <a:ahLst/>
              <a:cxnLst/>
              <a:rect l="l" t="t" r="r" b="b"/>
              <a:pathLst>
                <a:path w="2924" h="2924" fill="none" extrusionOk="0">
                  <a:moveTo>
                    <a:pt x="2656" y="269"/>
                  </a:moveTo>
                  <a:lnTo>
                    <a:pt x="2656" y="269"/>
                  </a:lnTo>
                  <a:lnTo>
                    <a:pt x="2509" y="147"/>
                  </a:lnTo>
                  <a:lnTo>
                    <a:pt x="2363" y="74"/>
                  </a:lnTo>
                  <a:lnTo>
                    <a:pt x="2193" y="25"/>
                  </a:lnTo>
                  <a:lnTo>
                    <a:pt x="2022" y="1"/>
                  </a:lnTo>
                  <a:lnTo>
                    <a:pt x="1852" y="25"/>
                  </a:lnTo>
                  <a:lnTo>
                    <a:pt x="1681" y="74"/>
                  </a:lnTo>
                  <a:lnTo>
                    <a:pt x="1511" y="147"/>
                  </a:lnTo>
                  <a:lnTo>
                    <a:pt x="1365" y="269"/>
                  </a:lnTo>
                  <a:lnTo>
                    <a:pt x="1365" y="269"/>
                  </a:lnTo>
                  <a:lnTo>
                    <a:pt x="1219" y="488"/>
                  </a:lnTo>
                  <a:lnTo>
                    <a:pt x="999" y="829"/>
                  </a:lnTo>
                  <a:lnTo>
                    <a:pt x="561" y="1730"/>
                  </a:lnTo>
                  <a:lnTo>
                    <a:pt x="171" y="2558"/>
                  </a:lnTo>
                  <a:lnTo>
                    <a:pt x="1" y="2924"/>
                  </a:lnTo>
                  <a:lnTo>
                    <a:pt x="1" y="2924"/>
                  </a:lnTo>
                  <a:lnTo>
                    <a:pt x="366" y="2753"/>
                  </a:lnTo>
                  <a:lnTo>
                    <a:pt x="1194" y="2363"/>
                  </a:lnTo>
                  <a:lnTo>
                    <a:pt x="2095" y="1925"/>
                  </a:lnTo>
                  <a:lnTo>
                    <a:pt x="2436" y="1706"/>
                  </a:lnTo>
                  <a:lnTo>
                    <a:pt x="2656" y="1560"/>
                  </a:lnTo>
                  <a:lnTo>
                    <a:pt x="2656" y="1560"/>
                  </a:lnTo>
                  <a:lnTo>
                    <a:pt x="2777" y="1414"/>
                  </a:lnTo>
                  <a:lnTo>
                    <a:pt x="2850" y="1243"/>
                  </a:lnTo>
                  <a:lnTo>
                    <a:pt x="2899" y="1073"/>
                  </a:lnTo>
                  <a:lnTo>
                    <a:pt x="2923" y="902"/>
                  </a:lnTo>
                  <a:lnTo>
                    <a:pt x="2899" y="732"/>
                  </a:lnTo>
                  <a:lnTo>
                    <a:pt x="2850" y="561"/>
                  </a:lnTo>
                  <a:lnTo>
                    <a:pt x="2777" y="415"/>
                  </a:lnTo>
                  <a:lnTo>
                    <a:pt x="2656" y="269"/>
                  </a:lnTo>
                  <a:lnTo>
                    <a:pt x="2656" y="269"/>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45;p18"/>
            <p:cNvSpPr/>
            <p:nvPr/>
          </p:nvSpPr>
          <p:spPr>
            <a:xfrm>
              <a:off x="652350" y="4711500"/>
              <a:ext cx="46925" cy="46925"/>
            </a:xfrm>
            <a:custGeom>
              <a:avLst/>
              <a:gdLst/>
              <a:ahLst/>
              <a:cxnLst/>
              <a:rect l="l" t="t" r="r" b="b"/>
              <a:pathLst>
                <a:path w="1877" h="1877" fill="none" extrusionOk="0">
                  <a:moveTo>
                    <a:pt x="1657" y="244"/>
                  </a:moveTo>
                  <a:lnTo>
                    <a:pt x="1657" y="244"/>
                  </a:lnTo>
                  <a:lnTo>
                    <a:pt x="1535" y="147"/>
                  </a:lnTo>
                  <a:lnTo>
                    <a:pt x="1413" y="74"/>
                  </a:lnTo>
                  <a:lnTo>
                    <a:pt x="1267" y="25"/>
                  </a:lnTo>
                  <a:lnTo>
                    <a:pt x="1121" y="1"/>
                  </a:lnTo>
                  <a:lnTo>
                    <a:pt x="975" y="25"/>
                  </a:lnTo>
                  <a:lnTo>
                    <a:pt x="829" y="74"/>
                  </a:lnTo>
                  <a:lnTo>
                    <a:pt x="707" y="147"/>
                  </a:lnTo>
                  <a:lnTo>
                    <a:pt x="585" y="244"/>
                  </a:lnTo>
                  <a:lnTo>
                    <a:pt x="585" y="244"/>
                  </a:lnTo>
                  <a:lnTo>
                    <a:pt x="464" y="391"/>
                  </a:lnTo>
                  <a:lnTo>
                    <a:pt x="366" y="610"/>
                  </a:lnTo>
                  <a:lnTo>
                    <a:pt x="269" y="878"/>
                  </a:lnTo>
                  <a:lnTo>
                    <a:pt x="171" y="1170"/>
                  </a:lnTo>
                  <a:lnTo>
                    <a:pt x="50" y="1681"/>
                  </a:lnTo>
                  <a:lnTo>
                    <a:pt x="1" y="1876"/>
                  </a:lnTo>
                  <a:lnTo>
                    <a:pt x="1" y="1876"/>
                  </a:lnTo>
                  <a:lnTo>
                    <a:pt x="220" y="1852"/>
                  </a:lnTo>
                  <a:lnTo>
                    <a:pt x="731" y="1706"/>
                  </a:lnTo>
                  <a:lnTo>
                    <a:pt x="999" y="1633"/>
                  </a:lnTo>
                  <a:lnTo>
                    <a:pt x="1267" y="1535"/>
                  </a:lnTo>
                  <a:lnTo>
                    <a:pt x="1511" y="1413"/>
                  </a:lnTo>
                  <a:lnTo>
                    <a:pt x="1657" y="1316"/>
                  </a:lnTo>
                  <a:lnTo>
                    <a:pt x="1657" y="1316"/>
                  </a:lnTo>
                  <a:lnTo>
                    <a:pt x="1754" y="1194"/>
                  </a:lnTo>
                  <a:lnTo>
                    <a:pt x="1827" y="1048"/>
                  </a:lnTo>
                  <a:lnTo>
                    <a:pt x="1876" y="926"/>
                  </a:lnTo>
                  <a:lnTo>
                    <a:pt x="1876" y="780"/>
                  </a:lnTo>
                  <a:lnTo>
                    <a:pt x="1876" y="634"/>
                  </a:lnTo>
                  <a:lnTo>
                    <a:pt x="1827" y="488"/>
                  </a:lnTo>
                  <a:lnTo>
                    <a:pt x="1754" y="366"/>
                  </a:lnTo>
                  <a:lnTo>
                    <a:pt x="1657" y="244"/>
                  </a:lnTo>
                  <a:lnTo>
                    <a:pt x="1657" y="244"/>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46;p18"/>
            <p:cNvSpPr/>
            <p:nvPr/>
          </p:nvSpPr>
          <p:spPr>
            <a:xfrm>
              <a:off x="579300" y="4638450"/>
              <a:ext cx="46900" cy="46900"/>
            </a:xfrm>
            <a:custGeom>
              <a:avLst/>
              <a:gdLst/>
              <a:ahLst/>
              <a:cxnLst/>
              <a:rect l="l" t="t" r="r" b="b"/>
              <a:pathLst>
                <a:path w="1876" h="1876" fill="none" extrusionOk="0">
                  <a:moveTo>
                    <a:pt x="1632" y="219"/>
                  </a:moveTo>
                  <a:lnTo>
                    <a:pt x="1632" y="219"/>
                  </a:lnTo>
                  <a:lnTo>
                    <a:pt x="1510" y="122"/>
                  </a:lnTo>
                  <a:lnTo>
                    <a:pt x="1388" y="49"/>
                  </a:lnTo>
                  <a:lnTo>
                    <a:pt x="1242" y="0"/>
                  </a:lnTo>
                  <a:lnTo>
                    <a:pt x="1096" y="0"/>
                  </a:lnTo>
                  <a:lnTo>
                    <a:pt x="950" y="0"/>
                  </a:lnTo>
                  <a:lnTo>
                    <a:pt x="828" y="49"/>
                  </a:lnTo>
                  <a:lnTo>
                    <a:pt x="682" y="122"/>
                  </a:lnTo>
                  <a:lnTo>
                    <a:pt x="560" y="219"/>
                  </a:lnTo>
                  <a:lnTo>
                    <a:pt x="560" y="219"/>
                  </a:lnTo>
                  <a:lnTo>
                    <a:pt x="463" y="366"/>
                  </a:lnTo>
                  <a:lnTo>
                    <a:pt x="341" y="609"/>
                  </a:lnTo>
                  <a:lnTo>
                    <a:pt x="244" y="877"/>
                  </a:lnTo>
                  <a:lnTo>
                    <a:pt x="171" y="1145"/>
                  </a:lnTo>
                  <a:lnTo>
                    <a:pt x="25" y="1656"/>
                  </a:lnTo>
                  <a:lnTo>
                    <a:pt x="0" y="1876"/>
                  </a:lnTo>
                  <a:lnTo>
                    <a:pt x="0" y="1876"/>
                  </a:lnTo>
                  <a:lnTo>
                    <a:pt x="195" y="1827"/>
                  </a:lnTo>
                  <a:lnTo>
                    <a:pt x="707" y="1705"/>
                  </a:lnTo>
                  <a:lnTo>
                    <a:pt x="999" y="1608"/>
                  </a:lnTo>
                  <a:lnTo>
                    <a:pt x="1267" y="1510"/>
                  </a:lnTo>
                  <a:lnTo>
                    <a:pt x="1486" y="1413"/>
                  </a:lnTo>
                  <a:lnTo>
                    <a:pt x="1632" y="1291"/>
                  </a:lnTo>
                  <a:lnTo>
                    <a:pt x="1632" y="1291"/>
                  </a:lnTo>
                  <a:lnTo>
                    <a:pt x="1729" y="1169"/>
                  </a:lnTo>
                  <a:lnTo>
                    <a:pt x="1802" y="1048"/>
                  </a:lnTo>
                  <a:lnTo>
                    <a:pt x="1851" y="901"/>
                  </a:lnTo>
                  <a:lnTo>
                    <a:pt x="1876" y="755"/>
                  </a:lnTo>
                  <a:lnTo>
                    <a:pt x="1851" y="609"/>
                  </a:lnTo>
                  <a:lnTo>
                    <a:pt x="1802" y="463"/>
                  </a:lnTo>
                  <a:lnTo>
                    <a:pt x="1729" y="341"/>
                  </a:lnTo>
                  <a:lnTo>
                    <a:pt x="1632" y="219"/>
                  </a:lnTo>
                  <a:lnTo>
                    <a:pt x="1632" y="219"/>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1266" name="Picture 2">
            <a:extLst>
              <a:ext uri="{FF2B5EF4-FFF2-40B4-BE49-F238E27FC236}">
                <a16:creationId xmlns:a16="http://schemas.microsoft.com/office/drawing/2014/main" id="{5389EC75-71D2-48EB-915D-DD07828CE2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1960" y="980475"/>
            <a:ext cx="3915697" cy="3324087"/>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a:extLst>
              <a:ext uri="{FF2B5EF4-FFF2-40B4-BE49-F238E27FC236}">
                <a16:creationId xmlns:a16="http://schemas.microsoft.com/office/drawing/2014/main" id="{296B009E-22A8-4420-BCEB-D2C50AC118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83287" y="980475"/>
            <a:ext cx="4058753" cy="332408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oogle Shape;139;p18"/>
          <p:cNvGrpSpPr/>
          <p:nvPr/>
        </p:nvGrpSpPr>
        <p:grpSpPr>
          <a:xfrm>
            <a:off x="6929454" y="428610"/>
            <a:ext cx="1847361" cy="1847352"/>
            <a:chOff x="6643075" y="3664250"/>
            <a:chExt cx="407950" cy="407975"/>
          </a:xfrm>
        </p:grpSpPr>
        <p:sp>
          <p:nvSpPr>
            <p:cNvPr id="4" name="Google Shape;140;p18"/>
            <p:cNvSpPr/>
            <p:nvPr/>
          </p:nvSpPr>
          <p:spPr>
            <a:xfrm>
              <a:off x="6794075" y="3815250"/>
              <a:ext cx="211300" cy="211300"/>
            </a:xfrm>
            <a:custGeom>
              <a:avLst/>
              <a:gdLst/>
              <a:ahLst/>
              <a:cxnLst/>
              <a:rect l="l" t="t" r="r" b="b"/>
              <a:pathLst>
                <a:path w="8452" h="8452" fill="none" extrusionOk="0">
                  <a:moveTo>
                    <a:pt x="0" y="8135"/>
                  </a:moveTo>
                  <a:lnTo>
                    <a:pt x="0" y="8135"/>
                  </a:lnTo>
                  <a:lnTo>
                    <a:pt x="438" y="8257"/>
                  </a:lnTo>
                  <a:lnTo>
                    <a:pt x="852" y="8354"/>
                  </a:lnTo>
                  <a:lnTo>
                    <a:pt x="1291" y="8403"/>
                  </a:lnTo>
                  <a:lnTo>
                    <a:pt x="1729" y="8452"/>
                  </a:lnTo>
                  <a:lnTo>
                    <a:pt x="2168" y="8452"/>
                  </a:lnTo>
                  <a:lnTo>
                    <a:pt x="2606" y="8427"/>
                  </a:lnTo>
                  <a:lnTo>
                    <a:pt x="3020" y="8378"/>
                  </a:lnTo>
                  <a:lnTo>
                    <a:pt x="3458" y="8281"/>
                  </a:lnTo>
                  <a:lnTo>
                    <a:pt x="3872" y="8184"/>
                  </a:lnTo>
                  <a:lnTo>
                    <a:pt x="4311" y="8037"/>
                  </a:lnTo>
                  <a:lnTo>
                    <a:pt x="4701" y="7867"/>
                  </a:lnTo>
                  <a:lnTo>
                    <a:pt x="5115" y="7672"/>
                  </a:lnTo>
                  <a:lnTo>
                    <a:pt x="5504" y="7429"/>
                  </a:lnTo>
                  <a:lnTo>
                    <a:pt x="5870" y="7185"/>
                  </a:lnTo>
                  <a:lnTo>
                    <a:pt x="6235" y="6893"/>
                  </a:lnTo>
                  <a:lnTo>
                    <a:pt x="6576" y="6576"/>
                  </a:lnTo>
                  <a:lnTo>
                    <a:pt x="6576" y="6576"/>
                  </a:lnTo>
                  <a:lnTo>
                    <a:pt x="6892" y="6235"/>
                  </a:lnTo>
                  <a:lnTo>
                    <a:pt x="7185" y="5870"/>
                  </a:lnTo>
                  <a:lnTo>
                    <a:pt x="7428" y="5505"/>
                  </a:lnTo>
                  <a:lnTo>
                    <a:pt x="7672" y="5115"/>
                  </a:lnTo>
                  <a:lnTo>
                    <a:pt x="7867" y="4701"/>
                  </a:lnTo>
                  <a:lnTo>
                    <a:pt x="8037" y="4311"/>
                  </a:lnTo>
                  <a:lnTo>
                    <a:pt x="8183" y="3873"/>
                  </a:lnTo>
                  <a:lnTo>
                    <a:pt x="8281" y="3459"/>
                  </a:lnTo>
                  <a:lnTo>
                    <a:pt x="8378" y="3020"/>
                  </a:lnTo>
                  <a:lnTo>
                    <a:pt x="8427" y="2606"/>
                  </a:lnTo>
                  <a:lnTo>
                    <a:pt x="8451" y="2168"/>
                  </a:lnTo>
                  <a:lnTo>
                    <a:pt x="8451" y="1730"/>
                  </a:lnTo>
                  <a:lnTo>
                    <a:pt x="8402" y="1291"/>
                  </a:lnTo>
                  <a:lnTo>
                    <a:pt x="8354" y="853"/>
                  </a:lnTo>
                  <a:lnTo>
                    <a:pt x="8256" y="439"/>
                  </a:lnTo>
                  <a:lnTo>
                    <a:pt x="8135" y="0"/>
                  </a:lnTo>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41;p18"/>
            <p:cNvSpPr/>
            <p:nvPr/>
          </p:nvSpPr>
          <p:spPr>
            <a:xfrm>
              <a:off x="6643075" y="3664250"/>
              <a:ext cx="407950" cy="407975"/>
            </a:xfrm>
            <a:custGeom>
              <a:avLst/>
              <a:gdLst/>
              <a:ahLst/>
              <a:cxnLst/>
              <a:rect l="l" t="t" r="r" b="b"/>
              <a:pathLst>
                <a:path w="16318" h="16319" fill="none" extrusionOk="0">
                  <a:moveTo>
                    <a:pt x="16074" y="244"/>
                  </a:moveTo>
                  <a:lnTo>
                    <a:pt x="16074" y="244"/>
                  </a:lnTo>
                  <a:lnTo>
                    <a:pt x="15928" y="122"/>
                  </a:lnTo>
                  <a:lnTo>
                    <a:pt x="15758" y="49"/>
                  </a:lnTo>
                  <a:lnTo>
                    <a:pt x="15538" y="0"/>
                  </a:lnTo>
                  <a:lnTo>
                    <a:pt x="15319" y="0"/>
                  </a:lnTo>
                  <a:lnTo>
                    <a:pt x="15051" y="25"/>
                  </a:lnTo>
                  <a:lnTo>
                    <a:pt x="14759" y="73"/>
                  </a:lnTo>
                  <a:lnTo>
                    <a:pt x="14442" y="171"/>
                  </a:lnTo>
                  <a:lnTo>
                    <a:pt x="14102" y="293"/>
                  </a:lnTo>
                  <a:lnTo>
                    <a:pt x="13736" y="439"/>
                  </a:lnTo>
                  <a:lnTo>
                    <a:pt x="13347" y="609"/>
                  </a:lnTo>
                  <a:lnTo>
                    <a:pt x="12957" y="828"/>
                  </a:lnTo>
                  <a:lnTo>
                    <a:pt x="12543" y="1048"/>
                  </a:lnTo>
                  <a:lnTo>
                    <a:pt x="11666" y="1608"/>
                  </a:lnTo>
                  <a:lnTo>
                    <a:pt x="10716" y="2265"/>
                  </a:lnTo>
                  <a:lnTo>
                    <a:pt x="10716" y="2265"/>
                  </a:lnTo>
                  <a:lnTo>
                    <a:pt x="10278" y="2095"/>
                  </a:lnTo>
                  <a:lnTo>
                    <a:pt x="9815" y="1949"/>
                  </a:lnTo>
                  <a:lnTo>
                    <a:pt x="9352" y="1851"/>
                  </a:lnTo>
                  <a:lnTo>
                    <a:pt x="8890" y="1778"/>
                  </a:lnTo>
                  <a:lnTo>
                    <a:pt x="8427" y="1730"/>
                  </a:lnTo>
                  <a:lnTo>
                    <a:pt x="7940" y="1730"/>
                  </a:lnTo>
                  <a:lnTo>
                    <a:pt x="7477" y="1778"/>
                  </a:lnTo>
                  <a:lnTo>
                    <a:pt x="7014" y="1827"/>
                  </a:lnTo>
                  <a:lnTo>
                    <a:pt x="6551" y="1924"/>
                  </a:lnTo>
                  <a:lnTo>
                    <a:pt x="6089" y="2070"/>
                  </a:lnTo>
                  <a:lnTo>
                    <a:pt x="5650" y="2241"/>
                  </a:lnTo>
                  <a:lnTo>
                    <a:pt x="5212" y="2436"/>
                  </a:lnTo>
                  <a:lnTo>
                    <a:pt x="4774" y="2679"/>
                  </a:lnTo>
                  <a:lnTo>
                    <a:pt x="4384" y="2972"/>
                  </a:lnTo>
                  <a:lnTo>
                    <a:pt x="3994" y="3264"/>
                  </a:lnTo>
                  <a:lnTo>
                    <a:pt x="3605" y="3605"/>
                  </a:lnTo>
                  <a:lnTo>
                    <a:pt x="3605" y="3605"/>
                  </a:lnTo>
                  <a:lnTo>
                    <a:pt x="3264" y="3995"/>
                  </a:lnTo>
                  <a:lnTo>
                    <a:pt x="2971" y="4384"/>
                  </a:lnTo>
                  <a:lnTo>
                    <a:pt x="2679" y="4774"/>
                  </a:lnTo>
                  <a:lnTo>
                    <a:pt x="2436" y="5212"/>
                  </a:lnTo>
                  <a:lnTo>
                    <a:pt x="2241" y="5651"/>
                  </a:lnTo>
                  <a:lnTo>
                    <a:pt x="2070" y="6089"/>
                  </a:lnTo>
                  <a:lnTo>
                    <a:pt x="1924" y="6552"/>
                  </a:lnTo>
                  <a:lnTo>
                    <a:pt x="1827" y="7015"/>
                  </a:lnTo>
                  <a:lnTo>
                    <a:pt x="1778" y="7477"/>
                  </a:lnTo>
                  <a:lnTo>
                    <a:pt x="1729" y="7940"/>
                  </a:lnTo>
                  <a:lnTo>
                    <a:pt x="1729" y="8427"/>
                  </a:lnTo>
                  <a:lnTo>
                    <a:pt x="1778" y="8890"/>
                  </a:lnTo>
                  <a:lnTo>
                    <a:pt x="1851" y="9353"/>
                  </a:lnTo>
                  <a:lnTo>
                    <a:pt x="1948" y="9815"/>
                  </a:lnTo>
                  <a:lnTo>
                    <a:pt x="2095" y="10278"/>
                  </a:lnTo>
                  <a:lnTo>
                    <a:pt x="2265" y="10716"/>
                  </a:lnTo>
                  <a:lnTo>
                    <a:pt x="2265" y="10716"/>
                  </a:lnTo>
                  <a:lnTo>
                    <a:pt x="1607" y="11666"/>
                  </a:lnTo>
                  <a:lnTo>
                    <a:pt x="1047" y="12543"/>
                  </a:lnTo>
                  <a:lnTo>
                    <a:pt x="828" y="12957"/>
                  </a:lnTo>
                  <a:lnTo>
                    <a:pt x="609" y="13347"/>
                  </a:lnTo>
                  <a:lnTo>
                    <a:pt x="438" y="13737"/>
                  </a:lnTo>
                  <a:lnTo>
                    <a:pt x="292" y="14102"/>
                  </a:lnTo>
                  <a:lnTo>
                    <a:pt x="170" y="14443"/>
                  </a:lnTo>
                  <a:lnTo>
                    <a:pt x="73" y="14759"/>
                  </a:lnTo>
                  <a:lnTo>
                    <a:pt x="24" y="15052"/>
                  </a:lnTo>
                  <a:lnTo>
                    <a:pt x="0" y="15320"/>
                  </a:lnTo>
                  <a:lnTo>
                    <a:pt x="0" y="15539"/>
                  </a:lnTo>
                  <a:lnTo>
                    <a:pt x="49" y="15758"/>
                  </a:lnTo>
                  <a:lnTo>
                    <a:pt x="122" y="15928"/>
                  </a:lnTo>
                  <a:lnTo>
                    <a:pt x="244" y="16075"/>
                  </a:lnTo>
                  <a:lnTo>
                    <a:pt x="244" y="16075"/>
                  </a:lnTo>
                  <a:lnTo>
                    <a:pt x="341" y="16172"/>
                  </a:lnTo>
                  <a:lnTo>
                    <a:pt x="487" y="16245"/>
                  </a:lnTo>
                  <a:lnTo>
                    <a:pt x="633" y="16294"/>
                  </a:lnTo>
                  <a:lnTo>
                    <a:pt x="804" y="16318"/>
                  </a:lnTo>
                  <a:lnTo>
                    <a:pt x="974" y="16318"/>
                  </a:lnTo>
                  <a:lnTo>
                    <a:pt x="1169" y="16318"/>
                  </a:lnTo>
                  <a:lnTo>
                    <a:pt x="1388" y="16269"/>
                  </a:lnTo>
                  <a:lnTo>
                    <a:pt x="1632" y="16221"/>
                  </a:lnTo>
                  <a:lnTo>
                    <a:pt x="2143" y="16075"/>
                  </a:lnTo>
                  <a:lnTo>
                    <a:pt x="2703" y="15831"/>
                  </a:lnTo>
                  <a:lnTo>
                    <a:pt x="3312" y="15539"/>
                  </a:lnTo>
                  <a:lnTo>
                    <a:pt x="3946" y="15149"/>
                  </a:lnTo>
                  <a:lnTo>
                    <a:pt x="4652" y="14711"/>
                  </a:lnTo>
                  <a:lnTo>
                    <a:pt x="5358" y="14224"/>
                  </a:lnTo>
                  <a:lnTo>
                    <a:pt x="6113" y="13663"/>
                  </a:lnTo>
                  <a:lnTo>
                    <a:pt x="6892" y="13055"/>
                  </a:lnTo>
                  <a:lnTo>
                    <a:pt x="7696" y="12397"/>
                  </a:lnTo>
                  <a:lnTo>
                    <a:pt x="8500" y="11691"/>
                  </a:lnTo>
                  <a:lnTo>
                    <a:pt x="9304" y="10936"/>
                  </a:lnTo>
                  <a:lnTo>
                    <a:pt x="10132" y="10132"/>
                  </a:lnTo>
                  <a:lnTo>
                    <a:pt x="10132" y="10132"/>
                  </a:lnTo>
                  <a:lnTo>
                    <a:pt x="10935" y="9304"/>
                  </a:lnTo>
                  <a:lnTo>
                    <a:pt x="11690" y="8500"/>
                  </a:lnTo>
                  <a:lnTo>
                    <a:pt x="12397" y="7696"/>
                  </a:lnTo>
                  <a:lnTo>
                    <a:pt x="13054" y="6893"/>
                  </a:lnTo>
                  <a:lnTo>
                    <a:pt x="13663" y="6113"/>
                  </a:lnTo>
                  <a:lnTo>
                    <a:pt x="14223" y="5358"/>
                  </a:lnTo>
                  <a:lnTo>
                    <a:pt x="14710" y="4652"/>
                  </a:lnTo>
                  <a:lnTo>
                    <a:pt x="15149" y="3946"/>
                  </a:lnTo>
                  <a:lnTo>
                    <a:pt x="15538" y="3313"/>
                  </a:lnTo>
                  <a:lnTo>
                    <a:pt x="15831" y="2704"/>
                  </a:lnTo>
                  <a:lnTo>
                    <a:pt x="16074" y="2144"/>
                  </a:lnTo>
                  <a:lnTo>
                    <a:pt x="16220" y="1632"/>
                  </a:lnTo>
                  <a:lnTo>
                    <a:pt x="16269" y="1389"/>
                  </a:lnTo>
                  <a:lnTo>
                    <a:pt x="16318" y="1169"/>
                  </a:lnTo>
                  <a:lnTo>
                    <a:pt x="16318" y="975"/>
                  </a:lnTo>
                  <a:lnTo>
                    <a:pt x="16318" y="804"/>
                  </a:lnTo>
                  <a:lnTo>
                    <a:pt x="16293" y="634"/>
                  </a:lnTo>
                  <a:lnTo>
                    <a:pt x="16245" y="487"/>
                  </a:lnTo>
                  <a:lnTo>
                    <a:pt x="16172" y="341"/>
                  </a:lnTo>
                  <a:lnTo>
                    <a:pt x="16074" y="244"/>
                  </a:lnTo>
                  <a:lnTo>
                    <a:pt x="16074" y="244"/>
                  </a:lnTo>
                  <a:close/>
                  <a:moveTo>
                    <a:pt x="1827" y="13810"/>
                  </a:moveTo>
                  <a:lnTo>
                    <a:pt x="1827" y="13810"/>
                  </a:lnTo>
                  <a:lnTo>
                    <a:pt x="1754" y="13737"/>
                  </a:lnTo>
                  <a:lnTo>
                    <a:pt x="1729" y="13639"/>
                  </a:lnTo>
                  <a:lnTo>
                    <a:pt x="1681" y="13542"/>
                  </a:lnTo>
                  <a:lnTo>
                    <a:pt x="1681" y="13444"/>
                  </a:lnTo>
                  <a:lnTo>
                    <a:pt x="1681" y="13176"/>
                  </a:lnTo>
                  <a:lnTo>
                    <a:pt x="1754" y="12884"/>
                  </a:lnTo>
                  <a:lnTo>
                    <a:pt x="1875" y="12519"/>
                  </a:lnTo>
                  <a:lnTo>
                    <a:pt x="2046" y="12153"/>
                  </a:lnTo>
                  <a:lnTo>
                    <a:pt x="2265" y="11715"/>
                  </a:lnTo>
                  <a:lnTo>
                    <a:pt x="2533" y="11277"/>
                  </a:lnTo>
                  <a:lnTo>
                    <a:pt x="2533" y="11277"/>
                  </a:lnTo>
                  <a:lnTo>
                    <a:pt x="2752" y="11642"/>
                  </a:lnTo>
                  <a:lnTo>
                    <a:pt x="3020" y="12007"/>
                  </a:lnTo>
                  <a:lnTo>
                    <a:pt x="3288" y="12373"/>
                  </a:lnTo>
                  <a:lnTo>
                    <a:pt x="3605" y="12714"/>
                  </a:lnTo>
                  <a:lnTo>
                    <a:pt x="3605" y="12714"/>
                  </a:lnTo>
                  <a:lnTo>
                    <a:pt x="3897" y="12957"/>
                  </a:lnTo>
                  <a:lnTo>
                    <a:pt x="4165" y="13201"/>
                  </a:lnTo>
                  <a:lnTo>
                    <a:pt x="4165" y="13201"/>
                  </a:lnTo>
                  <a:lnTo>
                    <a:pt x="3751" y="13444"/>
                  </a:lnTo>
                  <a:lnTo>
                    <a:pt x="3361" y="13639"/>
                  </a:lnTo>
                  <a:lnTo>
                    <a:pt x="3020" y="13785"/>
                  </a:lnTo>
                  <a:lnTo>
                    <a:pt x="2679" y="13883"/>
                  </a:lnTo>
                  <a:lnTo>
                    <a:pt x="2411" y="13956"/>
                  </a:lnTo>
                  <a:lnTo>
                    <a:pt x="2168" y="13956"/>
                  </a:lnTo>
                  <a:lnTo>
                    <a:pt x="2070" y="13931"/>
                  </a:lnTo>
                  <a:lnTo>
                    <a:pt x="1973" y="13907"/>
                  </a:lnTo>
                  <a:lnTo>
                    <a:pt x="1900" y="13858"/>
                  </a:lnTo>
                  <a:lnTo>
                    <a:pt x="1827" y="13810"/>
                  </a:lnTo>
                  <a:lnTo>
                    <a:pt x="1827" y="13810"/>
                  </a:lnTo>
                  <a:close/>
                  <a:moveTo>
                    <a:pt x="8159" y="4482"/>
                  </a:moveTo>
                  <a:lnTo>
                    <a:pt x="8159" y="4482"/>
                  </a:lnTo>
                  <a:lnTo>
                    <a:pt x="8037" y="4482"/>
                  </a:lnTo>
                  <a:lnTo>
                    <a:pt x="7940" y="4433"/>
                  </a:lnTo>
                  <a:lnTo>
                    <a:pt x="7842" y="4384"/>
                  </a:lnTo>
                  <a:lnTo>
                    <a:pt x="7745" y="4311"/>
                  </a:lnTo>
                  <a:lnTo>
                    <a:pt x="7672" y="4238"/>
                  </a:lnTo>
                  <a:lnTo>
                    <a:pt x="7623" y="4141"/>
                  </a:lnTo>
                  <a:lnTo>
                    <a:pt x="7574" y="4019"/>
                  </a:lnTo>
                  <a:lnTo>
                    <a:pt x="7574" y="3897"/>
                  </a:lnTo>
                  <a:lnTo>
                    <a:pt x="7574" y="3897"/>
                  </a:lnTo>
                  <a:lnTo>
                    <a:pt x="7574" y="3775"/>
                  </a:lnTo>
                  <a:lnTo>
                    <a:pt x="7623" y="3678"/>
                  </a:lnTo>
                  <a:lnTo>
                    <a:pt x="7672" y="3580"/>
                  </a:lnTo>
                  <a:lnTo>
                    <a:pt x="7745" y="3483"/>
                  </a:lnTo>
                  <a:lnTo>
                    <a:pt x="7842" y="3410"/>
                  </a:lnTo>
                  <a:lnTo>
                    <a:pt x="7940" y="3361"/>
                  </a:lnTo>
                  <a:lnTo>
                    <a:pt x="8037" y="3337"/>
                  </a:lnTo>
                  <a:lnTo>
                    <a:pt x="8159" y="3313"/>
                  </a:lnTo>
                  <a:lnTo>
                    <a:pt x="8159" y="3313"/>
                  </a:lnTo>
                  <a:lnTo>
                    <a:pt x="8281" y="3337"/>
                  </a:lnTo>
                  <a:lnTo>
                    <a:pt x="8378" y="3361"/>
                  </a:lnTo>
                  <a:lnTo>
                    <a:pt x="8476" y="3410"/>
                  </a:lnTo>
                  <a:lnTo>
                    <a:pt x="8573" y="3483"/>
                  </a:lnTo>
                  <a:lnTo>
                    <a:pt x="8646" y="3580"/>
                  </a:lnTo>
                  <a:lnTo>
                    <a:pt x="8695" y="3678"/>
                  </a:lnTo>
                  <a:lnTo>
                    <a:pt x="8743" y="3775"/>
                  </a:lnTo>
                  <a:lnTo>
                    <a:pt x="8743" y="3897"/>
                  </a:lnTo>
                  <a:lnTo>
                    <a:pt x="8743" y="3897"/>
                  </a:lnTo>
                  <a:lnTo>
                    <a:pt x="8743" y="4019"/>
                  </a:lnTo>
                  <a:lnTo>
                    <a:pt x="8695" y="4141"/>
                  </a:lnTo>
                  <a:lnTo>
                    <a:pt x="8646" y="4238"/>
                  </a:lnTo>
                  <a:lnTo>
                    <a:pt x="8573" y="4311"/>
                  </a:lnTo>
                  <a:lnTo>
                    <a:pt x="8476" y="4384"/>
                  </a:lnTo>
                  <a:lnTo>
                    <a:pt x="8378" y="4433"/>
                  </a:lnTo>
                  <a:lnTo>
                    <a:pt x="8281" y="4482"/>
                  </a:lnTo>
                  <a:lnTo>
                    <a:pt x="8159" y="4482"/>
                  </a:lnTo>
                  <a:lnTo>
                    <a:pt x="8159" y="4482"/>
                  </a:lnTo>
                  <a:close/>
                  <a:moveTo>
                    <a:pt x="9133" y="5943"/>
                  </a:moveTo>
                  <a:lnTo>
                    <a:pt x="9133" y="5943"/>
                  </a:lnTo>
                  <a:lnTo>
                    <a:pt x="9036" y="5943"/>
                  </a:lnTo>
                  <a:lnTo>
                    <a:pt x="8963" y="5919"/>
                  </a:lnTo>
                  <a:lnTo>
                    <a:pt x="8841" y="5846"/>
                  </a:lnTo>
                  <a:lnTo>
                    <a:pt x="8768" y="5724"/>
                  </a:lnTo>
                  <a:lnTo>
                    <a:pt x="8743" y="5651"/>
                  </a:lnTo>
                  <a:lnTo>
                    <a:pt x="8743" y="5553"/>
                  </a:lnTo>
                  <a:lnTo>
                    <a:pt x="8743" y="5553"/>
                  </a:lnTo>
                  <a:lnTo>
                    <a:pt x="8743" y="5480"/>
                  </a:lnTo>
                  <a:lnTo>
                    <a:pt x="8768" y="5407"/>
                  </a:lnTo>
                  <a:lnTo>
                    <a:pt x="8841" y="5285"/>
                  </a:lnTo>
                  <a:lnTo>
                    <a:pt x="8963" y="5212"/>
                  </a:lnTo>
                  <a:lnTo>
                    <a:pt x="9036" y="5188"/>
                  </a:lnTo>
                  <a:lnTo>
                    <a:pt x="9133" y="5164"/>
                  </a:lnTo>
                  <a:lnTo>
                    <a:pt x="9133" y="5164"/>
                  </a:lnTo>
                  <a:lnTo>
                    <a:pt x="9206" y="5188"/>
                  </a:lnTo>
                  <a:lnTo>
                    <a:pt x="9279" y="5212"/>
                  </a:lnTo>
                  <a:lnTo>
                    <a:pt x="9401" y="5285"/>
                  </a:lnTo>
                  <a:lnTo>
                    <a:pt x="9474" y="5407"/>
                  </a:lnTo>
                  <a:lnTo>
                    <a:pt x="9498" y="5480"/>
                  </a:lnTo>
                  <a:lnTo>
                    <a:pt x="9523" y="5553"/>
                  </a:lnTo>
                  <a:lnTo>
                    <a:pt x="9523" y="5553"/>
                  </a:lnTo>
                  <a:lnTo>
                    <a:pt x="9498" y="5651"/>
                  </a:lnTo>
                  <a:lnTo>
                    <a:pt x="9474" y="5724"/>
                  </a:lnTo>
                  <a:lnTo>
                    <a:pt x="9401" y="5846"/>
                  </a:lnTo>
                  <a:lnTo>
                    <a:pt x="9279" y="5919"/>
                  </a:lnTo>
                  <a:lnTo>
                    <a:pt x="9206" y="5943"/>
                  </a:lnTo>
                  <a:lnTo>
                    <a:pt x="9133" y="5943"/>
                  </a:lnTo>
                  <a:lnTo>
                    <a:pt x="9133" y="5943"/>
                  </a:lnTo>
                  <a:close/>
                  <a:moveTo>
                    <a:pt x="9986" y="4409"/>
                  </a:moveTo>
                  <a:lnTo>
                    <a:pt x="9986" y="4409"/>
                  </a:lnTo>
                  <a:lnTo>
                    <a:pt x="9888" y="4409"/>
                  </a:lnTo>
                  <a:lnTo>
                    <a:pt x="9815" y="4384"/>
                  </a:lnTo>
                  <a:lnTo>
                    <a:pt x="9693" y="4287"/>
                  </a:lnTo>
                  <a:lnTo>
                    <a:pt x="9620" y="4165"/>
                  </a:lnTo>
                  <a:lnTo>
                    <a:pt x="9596" y="4092"/>
                  </a:lnTo>
                  <a:lnTo>
                    <a:pt x="9596" y="4019"/>
                  </a:lnTo>
                  <a:lnTo>
                    <a:pt x="9596" y="4019"/>
                  </a:lnTo>
                  <a:lnTo>
                    <a:pt x="9596" y="3946"/>
                  </a:lnTo>
                  <a:lnTo>
                    <a:pt x="9620" y="3873"/>
                  </a:lnTo>
                  <a:lnTo>
                    <a:pt x="9693" y="3751"/>
                  </a:lnTo>
                  <a:lnTo>
                    <a:pt x="9815" y="3654"/>
                  </a:lnTo>
                  <a:lnTo>
                    <a:pt x="9888" y="3629"/>
                  </a:lnTo>
                  <a:lnTo>
                    <a:pt x="9986" y="3629"/>
                  </a:lnTo>
                  <a:lnTo>
                    <a:pt x="9986" y="3629"/>
                  </a:lnTo>
                  <a:lnTo>
                    <a:pt x="10059" y="3629"/>
                  </a:lnTo>
                  <a:lnTo>
                    <a:pt x="10132" y="3654"/>
                  </a:lnTo>
                  <a:lnTo>
                    <a:pt x="10253" y="3751"/>
                  </a:lnTo>
                  <a:lnTo>
                    <a:pt x="10327" y="3873"/>
                  </a:lnTo>
                  <a:lnTo>
                    <a:pt x="10351" y="3946"/>
                  </a:lnTo>
                  <a:lnTo>
                    <a:pt x="10375" y="4019"/>
                  </a:lnTo>
                  <a:lnTo>
                    <a:pt x="10375" y="4019"/>
                  </a:lnTo>
                  <a:lnTo>
                    <a:pt x="10351" y="4092"/>
                  </a:lnTo>
                  <a:lnTo>
                    <a:pt x="10327" y="4165"/>
                  </a:lnTo>
                  <a:lnTo>
                    <a:pt x="10253" y="4287"/>
                  </a:lnTo>
                  <a:lnTo>
                    <a:pt x="10132" y="4384"/>
                  </a:lnTo>
                  <a:lnTo>
                    <a:pt x="10059" y="4409"/>
                  </a:lnTo>
                  <a:lnTo>
                    <a:pt x="9986" y="4409"/>
                  </a:lnTo>
                  <a:lnTo>
                    <a:pt x="9986" y="4409"/>
                  </a:lnTo>
                  <a:close/>
                  <a:moveTo>
                    <a:pt x="13200" y="4165"/>
                  </a:moveTo>
                  <a:lnTo>
                    <a:pt x="13200" y="4165"/>
                  </a:lnTo>
                  <a:lnTo>
                    <a:pt x="12957" y="3897"/>
                  </a:lnTo>
                  <a:lnTo>
                    <a:pt x="12713" y="3605"/>
                  </a:lnTo>
                  <a:lnTo>
                    <a:pt x="12713" y="3605"/>
                  </a:lnTo>
                  <a:lnTo>
                    <a:pt x="12372" y="3288"/>
                  </a:lnTo>
                  <a:lnTo>
                    <a:pt x="12007" y="3020"/>
                  </a:lnTo>
                  <a:lnTo>
                    <a:pt x="11642" y="2752"/>
                  </a:lnTo>
                  <a:lnTo>
                    <a:pt x="11276" y="2533"/>
                  </a:lnTo>
                  <a:lnTo>
                    <a:pt x="11276" y="2533"/>
                  </a:lnTo>
                  <a:lnTo>
                    <a:pt x="11715" y="2265"/>
                  </a:lnTo>
                  <a:lnTo>
                    <a:pt x="12153" y="2046"/>
                  </a:lnTo>
                  <a:lnTo>
                    <a:pt x="12518" y="1876"/>
                  </a:lnTo>
                  <a:lnTo>
                    <a:pt x="12884" y="1754"/>
                  </a:lnTo>
                  <a:lnTo>
                    <a:pt x="13176" y="1681"/>
                  </a:lnTo>
                  <a:lnTo>
                    <a:pt x="13444" y="1681"/>
                  </a:lnTo>
                  <a:lnTo>
                    <a:pt x="13541" y="1681"/>
                  </a:lnTo>
                  <a:lnTo>
                    <a:pt x="13639" y="1730"/>
                  </a:lnTo>
                  <a:lnTo>
                    <a:pt x="13736" y="1754"/>
                  </a:lnTo>
                  <a:lnTo>
                    <a:pt x="13809" y="1827"/>
                  </a:lnTo>
                  <a:lnTo>
                    <a:pt x="13809" y="1827"/>
                  </a:lnTo>
                  <a:lnTo>
                    <a:pt x="13858" y="1900"/>
                  </a:lnTo>
                  <a:lnTo>
                    <a:pt x="13907" y="1973"/>
                  </a:lnTo>
                  <a:lnTo>
                    <a:pt x="13931" y="2070"/>
                  </a:lnTo>
                  <a:lnTo>
                    <a:pt x="13955" y="2168"/>
                  </a:lnTo>
                  <a:lnTo>
                    <a:pt x="13955" y="2411"/>
                  </a:lnTo>
                  <a:lnTo>
                    <a:pt x="13882" y="2679"/>
                  </a:lnTo>
                  <a:lnTo>
                    <a:pt x="13785" y="3020"/>
                  </a:lnTo>
                  <a:lnTo>
                    <a:pt x="13639" y="3361"/>
                  </a:lnTo>
                  <a:lnTo>
                    <a:pt x="13444" y="3751"/>
                  </a:lnTo>
                  <a:lnTo>
                    <a:pt x="13200" y="4165"/>
                  </a:lnTo>
                  <a:lnTo>
                    <a:pt x="13200" y="4165"/>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Google Shape;148;p18"/>
          <p:cNvSpPr/>
          <p:nvPr/>
        </p:nvSpPr>
        <p:spPr>
          <a:xfrm rot="2697278">
            <a:off x="7921136" y="2360858"/>
            <a:ext cx="438306" cy="418511"/>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49;p18"/>
          <p:cNvSpPr/>
          <p:nvPr/>
        </p:nvSpPr>
        <p:spPr>
          <a:xfrm>
            <a:off x="8286776" y="2143122"/>
            <a:ext cx="175587" cy="167693"/>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 name="Google Shape;142;p18"/>
          <p:cNvGrpSpPr/>
          <p:nvPr/>
        </p:nvGrpSpPr>
        <p:grpSpPr>
          <a:xfrm rot="-587346">
            <a:off x="7202801" y="2987977"/>
            <a:ext cx="759491" cy="759448"/>
            <a:chOff x="576250" y="4319400"/>
            <a:chExt cx="442075" cy="442050"/>
          </a:xfrm>
        </p:grpSpPr>
        <p:sp>
          <p:nvSpPr>
            <p:cNvPr id="9" name="Google Shape;143;p18"/>
            <p:cNvSpPr/>
            <p:nvPr/>
          </p:nvSpPr>
          <p:spPr>
            <a:xfrm>
              <a:off x="576250" y="4319400"/>
              <a:ext cx="442075" cy="442050"/>
            </a:xfrm>
            <a:custGeom>
              <a:avLst/>
              <a:gdLst/>
              <a:ahLst/>
              <a:cxnLst/>
              <a:rect l="l" t="t" r="r" b="b"/>
              <a:pathLst>
                <a:path w="17683" h="17682" fill="none" extrusionOk="0">
                  <a:moveTo>
                    <a:pt x="11472" y="17292"/>
                  </a:moveTo>
                  <a:lnTo>
                    <a:pt x="11472" y="12153"/>
                  </a:lnTo>
                  <a:lnTo>
                    <a:pt x="16416" y="7209"/>
                  </a:lnTo>
                  <a:lnTo>
                    <a:pt x="16416" y="7209"/>
                  </a:lnTo>
                  <a:lnTo>
                    <a:pt x="16562" y="7063"/>
                  </a:lnTo>
                  <a:lnTo>
                    <a:pt x="16684" y="6868"/>
                  </a:lnTo>
                  <a:lnTo>
                    <a:pt x="16830" y="6674"/>
                  </a:lnTo>
                  <a:lnTo>
                    <a:pt x="16927" y="6479"/>
                  </a:lnTo>
                  <a:lnTo>
                    <a:pt x="17146" y="6040"/>
                  </a:lnTo>
                  <a:lnTo>
                    <a:pt x="17317" y="5553"/>
                  </a:lnTo>
                  <a:lnTo>
                    <a:pt x="17439" y="5042"/>
                  </a:lnTo>
                  <a:lnTo>
                    <a:pt x="17560" y="4506"/>
                  </a:lnTo>
                  <a:lnTo>
                    <a:pt x="17633" y="3970"/>
                  </a:lnTo>
                  <a:lnTo>
                    <a:pt x="17658" y="3434"/>
                  </a:lnTo>
                  <a:lnTo>
                    <a:pt x="17682" y="2898"/>
                  </a:lnTo>
                  <a:lnTo>
                    <a:pt x="17682" y="2411"/>
                  </a:lnTo>
                  <a:lnTo>
                    <a:pt x="17658" y="1949"/>
                  </a:lnTo>
                  <a:lnTo>
                    <a:pt x="17609" y="1510"/>
                  </a:lnTo>
                  <a:lnTo>
                    <a:pt x="17536" y="1145"/>
                  </a:lnTo>
                  <a:lnTo>
                    <a:pt x="17463" y="828"/>
                  </a:lnTo>
                  <a:lnTo>
                    <a:pt x="17366" y="585"/>
                  </a:lnTo>
                  <a:lnTo>
                    <a:pt x="17292" y="487"/>
                  </a:lnTo>
                  <a:lnTo>
                    <a:pt x="17244" y="439"/>
                  </a:lnTo>
                  <a:lnTo>
                    <a:pt x="17244" y="439"/>
                  </a:lnTo>
                  <a:lnTo>
                    <a:pt x="17195" y="390"/>
                  </a:lnTo>
                  <a:lnTo>
                    <a:pt x="17098" y="317"/>
                  </a:lnTo>
                  <a:lnTo>
                    <a:pt x="16854" y="219"/>
                  </a:lnTo>
                  <a:lnTo>
                    <a:pt x="16537" y="146"/>
                  </a:lnTo>
                  <a:lnTo>
                    <a:pt x="16172" y="73"/>
                  </a:lnTo>
                  <a:lnTo>
                    <a:pt x="15734" y="25"/>
                  </a:lnTo>
                  <a:lnTo>
                    <a:pt x="15271" y="0"/>
                  </a:lnTo>
                  <a:lnTo>
                    <a:pt x="14784" y="0"/>
                  </a:lnTo>
                  <a:lnTo>
                    <a:pt x="14248" y="25"/>
                  </a:lnTo>
                  <a:lnTo>
                    <a:pt x="13712" y="49"/>
                  </a:lnTo>
                  <a:lnTo>
                    <a:pt x="13176" y="122"/>
                  </a:lnTo>
                  <a:lnTo>
                    <a:pt x="12641" y="244"/>
                  </a:lnTo>
                  <a:lnTo>
                    <a:pt x="12129" y="366"/>
                  </a:lnTo>
                  <a:lnTo>
                    <a:pt x="11642" y="536"/>
                  </a:lnTo>
                  <a:lnTo>
                    <a:pt x="11204" y="755"/>
                  </a:lnTo>
                  <a:lnTo>
                    <a:pt x="10985" y="853"/>
                  </a:lnTo>
                  <a:lnTo>
                    <a:pt x="10814" y="999"/>
                  </a:lnTo>
                  <a:lnTo>
                    <a:pt x="10619" y="1121"/>
                  </a:lnTo>
                  <a:lnTo>
                    <a:pt x="10473" y="1267"/>
                  </a:lnTo>
                  <a:lnTo>
                    <a:pt x="5529" y="6211"/>
                  </a:lnTo>
                  <a:lnTo>
                    <a:pt x="390" y="6211"/>
                  </a:lnTo>
                  <a:lnTo>
                    <a:pt x="390" y="6211"/>
                  </a:lnTo>
                  <a:lnTo>
                    <a:pt x="244" y="6235"/>
                  </a:lnTo>
                  <a:lnTo>
                    <a:pt x="147" y="6259"/>
                  </a:lnTo>
                  <a:lnTo>
                    <a:pt x="49" y="6308"/>
                  </a:lnTo>
                  <a:lnTo>
                    <a:pt x="0" y="6381"/>
                  </a:lnTo>
                  <a:lnTo>
                    <a:pt x="0" y="6454"/>
                  </a:lnTo>
                  <a:lnTo>
                    <a:pt x="25" y="6552"/>
                  </a:lnTo>
                  <a:lnTo>
                    <a:pt x="74" y="6649"/>
                  </a:lnTo>
                  <a:lnTo>
                    <a:pt x="171" y="6771"/>
                  </a:lnTo>
                  <a:lnTo>
                    <a:pt x="2582" y="9158"/>
                  </a:lnTo>
                  <a:lnTo>
                    <a:pt x="2265" y="9474"/>
                  </a:lnTo>
                  <a:lnTo>
                    <a:pt x="950" y="9718"/>
                  </a:lnTo>
                  <a:lnTo>
                    <a:pt x="950" y="9718"/>
                  </a:lnTo>
                  <a:lnTo>
                    <a:pt x="804" y="9767"/>
                  </a:lnTo>
                  <a:lnTo>
                    <a:pt x="682" y="9815"/>
                  </a:lnTo>
                  <a:lnTo>
                    <a:pt x="609" y="9913"/>
                  </a:lnTo>
                  <a:lnTo>
                    <a:pt x="561" y="9986"/>
                  </a:lnTo>
                  <a:lnTo>
                    <a:pt x="561" y="10083"/>
                  </a:lnTo>
                  <a:lnTo>
                    <a:pt x="585" y="10205"/>
                  </a:lnTo>
                  <a:lnTo>
                    <a:pt x="634" y="10302"/>
                  </a:lnTo>
                  <a:lnTo>
                    <a:pt x="731" y="10424"/>
                  </a:lnTo>
                  <a:lnTo>
                    <a:pt x="7258" y="16951"/>
                  </a:lnTo>
                  <a:lnTo>
                    <a:pt x="7258" y="16951"/>
                  </a:lnTo>
                  <a:lnTo>
                    <a:pt x="7380" y="17049"/>
                  </a:lnTo>
                  <a:lnTo>
                    <a:pt x="7477" y="17097"/>
                  </a:lnTo>
                  <a:lnTo>
                    <a:pt x="7599" y="17122"/>
                  </a:lnTo>
                  <a:lnTo>
                    <a:pt x="7697" y="17122"/>
                  </a:lnTo>
                  <a:lnTo>
                    <a:pt x="7770" y="17073"/>
                  </a:lnTo>
                  <a:lnTo>
                    <a:pt x="7867" y="17000"/>
                  </a:lnTo>
                  <a:lnTo>
                    <a:pt x="7916" y="16878"/>
                  </a:lnTo>
                  <a:lnTo>
                    <a:pt x="7965" y="16732"/>
                  </a:lnTo>
                  <a:lnTo>
                    <a:pt x="8208" y="15417"/>
                  </a:lnTo>
                  <a:lnTo>
                    <a:pt x="8525" y="15100"/>
                  </a:lnTo>
                  <a:lnTo>
                    <a:pt x="10911" y="17511"/>
                  </a:lnTo>
                  <a:lnTo>
                    <a:pt x="10911" y="17511"/>
                  </a:lnTo>
                  <a:lnTo>
                    <a:pt x="11033" y="17609"/>
                  </a:lnTo>
                  <a:lnTo>
                    <a:pt x="11131" y="17658"/>
                  </a:lnTo>
                  <a:lnTo>
                    <a:pt x="11228" y="17682"/>
                  </a:lnTo>
                  <a:lnTo>
                    <a:pt x="11301" y="17682"/>
                  </a:lnTo>
                  <a:lnTo>
                    <a:pt x="11374" y="17633"/>
                  </a:lnTo>
                  <a:lnTo>
                    <a:pt x="11423" y="17536"/>
                  </a:lnTo>
                  <a:lnTo>
                    <a:pt x="11447" y="17438"/>
                  </a:lnTo>
                  <a:lnTo>
                    <a:pt x="11472" y="17292"/>
                  </a:lnTo>
                  <a:lnTo>
                    <a:pt x="11472" y="17292"/>
                  </a:lnTo>
                  <a:close/>
                  <a:moveTo>
                    <a:pt x="6162" y="12202"/>
                  </a:moveTo>
                  <a:lnTo>
                    <a:pt x="6162" y="12202"/>
                  </a:lnTo>
                  <a:lnTo>
                    <a:pt x="6089" y="12275"/>
                  </a:lnTo>
                  <a:lnTo>
                    <a:pt x="6016" y="12324"/>
                  </a:lnTo>
                  <a:lnTo>
                    <a:pt x="5919" y="12348"/>
                  </a:lnTo>
                  <a:lnTo>
                    <a:pt x="5821" y="12348"/>
                  </a:lnTo>
                  <a:lnTo>
                    <a:pt x="5724" y="12348"/>
                  </a:lnTo>
                  <a:lnTo>
                    <a:pt x="5626" y="12324"/>
                  </a:lnTo>
                  <a:lnTo>
                    <a:pt x="5553" y="12275"/>
                  </a:lnTo>
                  <a:lnTo>
                    <a:pt x="5480" y="12202"/>
                  </a:lnTo>
                  <a:lnTo>
                    <a:pt x="5480" y="12202"/>
                  </a:lnTo>
                  <a:lnTo>
                    <a:pt x="5407" y="12129"/>
                  </a:lnTo>
                  <a:lnTo>
                    <a:pt x="5359" y="12056"/>
                  </a:lnTo>
                  <a:lnTo>
                    <a:pt x="5334" y="11959"/>
                  </a:lnTo>
                  <a:lnTo>
                    <a:pt x="5334" y="11861"/>
                  </a:lnTo>
                  <a:lnTo>
                    <a:pt x="5334" y="11764"/>
                  </a:lnTo>
                  <a:lnTo>
                    <a:pt x="5359" y="11666"/>
                  </a:lnTo>
                  <a:lnTo>
                    <a:pt x="5407" y="11593"/>
                  </a:lnTo>
                  <a:lnTo>
                    <a:pt x="5480" y="11520"/>
                  </a:lnTo>
                  <a:lnTo>
                    <a:pt x="8013" y="8987"/>
                  </a:lnTo>
                  <a:lnTo>
                    <a:pt x="8013" y="8987"/>
                  </a:lnTo>
                  <a:lnTo>
                    <a:pt x="8086" y="8939"/>
                  </a:lnTo>
                  <a:lnTo>
                    <a:pt x="8159" y="8890"/>
                  </a:lnTo>
                  <a:lnTo>
                    <a:pt x="8257" y="8865"/>
                  </a:lnTo>
                  <a:lnTo>
                    <a:pt x="8354" y="8841"/>
                  </a:lnTo>
                  <a:lnTo>
                    <a:pt x="8452" y="8865"/>
                  </a:lnTo>
                  <a:lnTo>
                    <a:pt x="8525" y="8890"/>
                  </a:lnTo>
                  <a:lnTo>
                    <a:pt x="8622" y="8939"/>
                  </a:lnTo>
                  <a:lnTo>
                    <a:pt x="8695" y="8987"/>
                  </a:lnTo>
                  <a:lnTo>
                    <a:pt x="8695" y="8987"/>
                  </a:lnTo>
                  <a:lnTo>
                    <a:pt x="8744" y="9060"/>
                  </a:lnTo>
                  <a:lnTo>
                    <a:pt x="8793" y="9158"/>
                  </a:lnTo>
                  <a:lnTo>
                    <a:pt x="8817" y="9231"/>
                  </a:lnTo>
                  <a:lnTo>
                    <a:pt x="8841" y="9328"/>
                  </a:lnTo>
                  <a:lnTo>
                    <a:pt x="8817" y="9426"/>
                  </a:lnTo>
                  <a:lnTo>
                    <a:pt x="8793" y="9523"/>
                  </a:lnTo>
                  <a:lnTo>
                    <a:pt x="8744" y="9596"/>
                  </a:lnTo>
                  <a:lnTo>
                    <a:pt x="8695" y="9669"/>
                  </a:lnTo>
                  <a:lnTo>
                    <a:pt x="6162" y="12202"/>
                  </a:lnTo>
                  <a:close/>
                  <a:moveTo>
                    <a:pt x="13396" y="7307"/>
                  </a:moveTo>
                  <a:lnTo>
                    <a:pt x="13396" y="7307"/>
                  </a:lnTo>
                  <a:lnTo>
                    <a:pt x="13274" y="7404"/>
                  </a:lnTo>
                  <a:lnTo>
                    <a:pt x="13152" y="7477"/>
                  </a:lnTo>
                  <a:lnTo>
                    <a:pt x="13006" y="7526"/>
                  </a:lnTo>
                  <a:lnTo>
                    <a:pt x="12836" y="7550"/>
                  </a:lnTo>
                  <a:lnTo>
                    <a:pt x="12689" y="7526"/>
                  </a:lnTo>
                  <a:lnTo>
                    <a:pt x="12543" y="7477"/>
                  </a:lnTo>
                  <a:lnTo>
                    <a:pt x="12421" y="7404"/>
                  </a:lnTo>
                  <a:lnTo>
                    <a:pt x="12300" y="7307"/>
                  </a:lnTo>
                  <a:lnTo>
                    <a:pt x="10376" y="5383"/>
                  </a:lnTo>
                  <a:lnTo>
                    <a:pt x="10376" y="5383"/>
                  </a:lnTo>
                  <a:lnTo>
                    <a:pt x="10278" y="5261"/>
                  </a:lnTo>
                  <a:lnTo>
                    <a:pt x="10205" y="5139"/>
                  </a:lnTo>
                  <a:lnTo>
                    <a:pt x="10156" y="4993"/>
                  </a:lnTo>
                  <a:lnTo>
                    <a:pt x="10132" y="4847"/>
                  </a:lnTo>
                  <a:lnTo>
                    <a:pt x="10156" y="4676"/>
                  </a:lnTo>
                  <a:lnTo>
                    <a:pt x="10205" y="4530"/>
                  </a:lnTo>
                  <a:lnTo>
                    <a:pt x="10278" y="4408"/>
                  </a:lnTo>
                  <a:lnTo>
                    <a:pt x="10376" y="4287"/>
                  </a:lnTo>
                  <a:lnTo>
                    <a:pt x="10376" y="4287"/>
                  </a:lnTo>
                  <a:lnTo>
                    <a:pt x="11326" y="3313"/>
                  </a:lnTo>
                  <a:lnTo>
                    <a:pt x="11326" y="3313"/>
                  </a:lnTo>
                  <a:lnTo>
                    <a:pt x="11496" y="3166"/>
                  </a:lnTo>
                  <a:lnTo>
                    <a:pt x="11666" y="3045"/>
                  </a:lnTo>
                  <a:lnTo>
                    <a:pt x="11861" y="2947"/>
                  </a:lnTo>
                  <a:lnTo>
                    <a:pt x="12032" y="2850"/>
                  </a:lnTo>
                  <a:lnTo>
                    <a:pt x="12227" y="2777"/>
                  </a:lnTo>
                  <a:lnTo>
                    <a:pt x="12446" y="2728"/>
                  </a:lnTo>
                  <a:lnTo>
                    <a:pt x="12641" y="2704"/>
                  </a:lnTo>
                  <a:lnTo>
                    <a:pt x="12836" y="2704"/>
                  </a:lnTo>
                  <a:lnTo>
                    <a:pt x="13055" y="2704"/>
                  </a:lnTo>
                  <a:lnTo>
                    <a:pt x="13250" y="2728"/>
                  </a:lnTo>
                  <a:lnTo>
                    <a:pt x="13469" y="2777"/>
                  </a:lnTo>
                  <a:lnTo>
                    <a:pt x="13664" y="2850"/>
                  </a:lnTo>
                  <a:lnTo>
                    <a:pt x="13834" y="2947"/>
                  </a:lnTo>
                  <a:lnTo>
                    <a:pt x="14029" y="3045"/>
                  </a:lnTo>
                  <a:lnTo>
                    <a:pt x="14199" y="3166"/>
                  </a:lnTo>
                  <a:lnTo>
                    <a:pt x="14370" y="3313"/>
                  </a:lnTo>
                  <a:lnTo>
                    <a:pt x="14370" y="3313"/>
                  </a:lnTo>
                  <a:lnTo>
                    <a:pt x="14516" y="3483"/>
                  </a:lnTo>
                  <a:lnTo>
                    <a:pt x="14638" y="3653"/>
                  </a:lnTo>
                  <a:lnTo>
                    <a:pt x="14735" y="3848"/>
                  </a:lnTo>
                  <a:lnTo>
                    <a:pt x="14833" y="4019"/>
                  </a:lnTo>
                  <a:lnTo>
                    <a:pt x="14906" y="4214"/>
                  </a:lnTo>
                  <a:lnTo>
                    <a:pt x="14954" y="4433"/>
                  </a:lnTo>
                  <a:lnTo>
                    <a:pt x="14979" y="4628"/>
                  </a:lnTo>
                  <a:lnTo>
                    <a:pt x="14979" y="4847"/>
                  </a:lnTo>
                  <a:lnTo>
                    <a:pt x="14979" y="5042"/>
                  </a:lnTo>
                  <a:lnTo>
                    <a:pt x="14954" y="5237"/>
                  </a:lnTo>
                  <a:lnTo>
                    <a:pt x="14906" y="5456"/>
                  </a:lnTo>
                  <a:lnTo>
                    <a:pt x="14833" y="5651"/>
                  </a:lnTo>
                  <a:lnTo>
                    <a:pt x="14735" y="5821"/>
                  </a:lnTo>
                  <a:lnTo>
                    <a:pt x="14638" y="6016"/>
                  </a:lnTo>
                  <a:lnTo>
                    <a:pt x="14516" y="6186"/>
                  </a:lnTo>
                  <a:lnTo>
                    <a:pt x="14370" y="6357"/>
                  </a:lnTo>
                  <a:lnTo>
                    <a:pt x="14370" y="6357"/>
                  </a:lnTo>
                  <a:lnTo>
                    <a:pt x="13396" y="7307"/>
                  </a:lnTo>
                  <a:lnTo>
                    <a:pt x="13396" y="7307"/>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44;p18"/>
            <p:cNvSpPr/>
            <p:nvPr/>
          </p:nvSpPr>
          <p:spPr>
            <a:xfrm>
              <a:off x="595725" y="4668875"/>
              <a:ext cx="73100" cy="73100"/>
            </a:xfrm>
            <a:custGeom>
              <a:avLst/>
              <a:gdLst/>
              <a:ahLst/>
              <a:cxnLst/>
              <a:rect l="l" t="t" r="r" b="b"/>
              <a:pathLst>
                <a:path w="2924" h="2924" fill="none" extrusionOk="0">
                  <a:moveTo>
                    <a:pt x="2656" y="269"/>
                  </a:moveTo>
                  <a:lnTo>
                    <a:pt x="2656" y="269"/>
                  </a:lnTo>
                  <a:lnTo>
                    <a:pt x="2509" y="147"/>
                  </a:lnTo>
                  <a:lnTo>
                    <a:pt x="2363" y="74"/>
                  </a:lnTo>
                  <a:lnTo>
                    <a:pt x="2193" y="25"/>
                  </a:lnTo>
                  <a:lnTo>
                    <a:pt x="2022" y="1"/>
                  </a:lnTo>
                  <a:lnTo>
                    <a:pt x="1852" y="25"/>
                  </a:lnTo>
                  <a:lnTo>
                    <a:pt x="1681" y="74"/>
                  </a:lnTo>
                  <a:lnTo>
                    <a:pt x="1511" y="147"/>
                  </a:lnTo>
                  <a:lnTo>
                    <a:pt x="1365" y="269"/>
                  </a:lnTo>
                  <a:lnTo>
                    <a:pt x="1365" y="269"/>
                  </a:lnTo>
                  <a:lnTo>
                    <a:pt x="1219" y="488"/>
                  </a:lnTo>
                  <a:lnTo>
                    <a:pt x="999" y="829"/>
                  </a:lnTo>
                  <a:lnTo>
                    <a:pt x="561" y="1730"/>
                  </a:lnTo>
                  <a:lnTo>
                    <a:pt x="171" y="2558"/>
                  </a:lnTo>
                  <a:lnTo>
                    <a:pt x="1" y="2924"/>
                  </a:lnTo>
                  <a:lnTo>
                    <a:pt x="1" y="2924"/>
                  </a:lnTo>
                  <a:lnTo>
                    <a:pt x="366" y="2753"/>
                  </a:lnTo>
                  <a:lnTo>
                    <a:pt x="1194" y="2363"/>
                  </a:lnTo>
                  <a:lnTo>
                    <a:pt x="2095" y="1925"/>
                  </a:lnTo>
                  <a:lnTo>
                    <a:pt x="2436" y="1706"/>
                  </a:lnTo>
                  <a:lnTo>
                    <a:pt x="2656" y="1560"/>
                  </a:lnTo>
                  <a:lnTo>
                    <a:pt x="2656" y="1560"/>
                  </a:lnTo>
                  <a:lnTo>
                    <a:pt x="2777" y="1414"/>
                  </a:lnTo>
                  <a:lnTo>
                    <a:pt x="2850" y="1243"/>
                  </a:lnTo>
                  <a:lnTo>
                    <a:pt x="2899" y="1073"/>
                  </a:lnTo>
                  <a:lnTo>
                    <a:pt x="2923" y="902"/>
                  </a:lnTo>
                  <a:lnTo>
                    <a:pt x="2899" y="732"/>
                  </a:lnTo>
                  <a:lnTo>
                    <a:pt x="2850" y="561"/>
                  </a:lnTo>
                  <a:lnTo>
                    <a:pt x="2777" y="415"/>
                  </a:lnTo>
                  <a:lnTo>
                    <a:pt x="2656" y="269"/>
                  </a:lnTo>
                  <a:lnTo>
                    <a:pt x="2656" y="269"/>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45;p18"/>
            <p:cNvSpPr/>
            <p:nvPr/>
          </p:nvSpPr>
          <p:spPr>
            <a:xfrm>
              <a:off x="652350" y="4711500"/>
              <a:ext cx="46925" cy="46925"/>
            </a:xfrm>
            <a:custGeom>
              <a:avLst/>
              <a:gdLst/>
              <a:ahLst/>
              <a:cxnLst/>
              <a:rect l="l" t="t" r="r" b="b"/>
              <a:pathLst>
                <a:path w="1877" h="1877" fill="none" extrusionOk="0">
                  <a:moveTo>
                    <a:pt x="1657" y="244"/>
                  </a:moveTo>
                  <a:lnTo>
                    <a:pt x="1657" y="244"/>
                  </a:lnTo>
                  <a:lnTo>
                    <a:pt x="1535" y="147"/>
                  </a:lnTo>
                  <a:lnTo>
                    <a:pt x="1413" y="74"/>
                  </a:lnTo>
                  <a:lnTo>
                    <a:pt x="1267" y="25"/>
                  </a:lnTo>
                  <a:lnTo>
                    <a:pt x="1121" y="1"/>
                  </a:lnTo>
                  <a:lnTo>
                    <a:pt x="975" y="25"/>
                  </a:lnTo>
                  <a:lnTo>
                    <a:pt x="829" y="74"/>
                  </a:lnTo>
                  <a:lnTo>
                    <a:pt x="707" y="147"/>
                  </a:lnTo>
                  <a:lnTo>
                    <a:pt x="585" y="244"/>
                  </a:lnTo>
                  <a:lnTo>
                    <a:pt x="585" y="244"/>
                  </a:lnTo>
                  <a:lnTo>
                    <a:pt x="464" y="391"/>
                  </a:lnTo>
                  <a:lnTo>
                    <a:pt x="366" y="610"/>
                  </a:lnTo>
                  <a:lnTo>
                    <a:pt x="269" y="878"/>
                  </a:lnTo>
                  <a:lnTo>
                    <a:pt x="171" y="1170"/>
                  </a:lnTo>
                  <a:lnTo>
                    <a:pt x="50" y="1681"/>
                  </a:lnTo>
                  <a:lnTo>
                    <a:pt x="1" y="1876"/>
                  </a:lnTo>
                  <a:lnTo>
                    <a:pt x="1" y="1876"/>
                  </a:lnTo>
                  <a:lnTo>
                    <a:pt x="220" y="1852"/>
                  </a:lnTo>
                  <a:lnTo>
                    <a:pt x="731" y="1706"/>
                  </a:lnTo>
                  <a:lnTo>
                    <a:pt x="999" y="1633"/>
                  </a:lnTo>
                  <a:lnTo>
                    <a:pt x="1267" y="1535"/>
                  </a:lnTo>
                  <a:lnTo>
                    <a:pt x="1511" y="1413"/>
                  </a:lnTo>
                  <a:lnTo>
                    <a:pt x="1657" y="1316"/>
                  </a:lnTo>
                  <a:lnTo>
                    <a:pt x="1657" y="1316"/>
                  </a:lnTo>
                  <a:lnTo>
                    <a:pt x="1754" y="1194"/>
                  </a:lnTo>
                  <a:lnTo>
                    <a:pt x="1827" y="1048"/>
                  </a:lnTo>
                  <a:lnTo>
                    <a:pt x="1876" y="926"/>
                  </a:lnTo>
                  <a:lnTo>
                    <a:pt x="1876" y="780"/>
                  </a:lnTo>
                  <a:lnTo>
                    <a:pt x="1876" y="634"/>
                  </a:lnTo>
                  <a:lnTo>
                    <a:pt x="1827" y="488"/>
                  </a:lnTo>
                  <a:lnTo>
                    <a:pt x="1754" y="366"/>
                  </a:lnTo>
                  <a:lnTo>
                    <a:pt x="1657" y="244"/>
                  </a:lnTo>
                  <a:lnTo>
                    <a:pt x="1657" y="244"/>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46;p18"/>
            <p:cNvSpPr/>
            <p:nvPr/>
          </p:nvSpPr>
          <p:spPr>
            <a:xfrm>
              <a:off x="579300" y="4638450"/>
              <a:ext cx="46900" cy="46900"/>
            </a:xfrm>
            <a:custGeom>
              <a:avLst/>
              <a:gdLst/>
              <a:ahLst/>
              <a:cxnLst/>
              <a:rect l="l" t="t" r="r" b="b"/>
              <a:pathLst>
                <a:path w="1876" h="1876" fill="none" extrusionOk="0">
                  <a:moveTo>
                    <a:pt x="1632" y="219"/>
                  </a:moveTo>
                  <a:lnTo>
                    <a:pt x="1632" y="219"/>
                  </a:lnTo>
                  <a:lnTo>
                    <a:pt x="1510" y="122"/>
                  </a:lnTo>
                  <a:lnTo>
                    <a:pt x="1388" y="49"/>
                  </a:lnTo>
                  <a:lnTo>
                    <a:pt x="1242" y="0"/>
                  </a:lnTo>
                  <a:lnTo>
                    <a:pt x="1096" y="0"/>
                  </a:lnTo>
                  <a:lnTo>
                    <a:pt x="950" y="0"/>
                  </a:lnTo>
                  <a:lnTo>
                    <a:pt x="828" y="49"/>
                  </a:lnTo>
                  <a:lnTo>
                    <a:pt x="682" y="122"/>
                  </a:lnTo>
                  <a:lnTo>
                    <a:pt x="560" y="219"/>
                  </a:lnTo>
                  <a:lnTo>
                    <a:pt x="560" y="219"/>
                  </a:lnTo>
                  <a:lnTo>
                    <a:pt x="463" y="366"/>
                  </a:lnTo>
                  <a:lnTo>
                    <a:pt x="341" y="609"/>
                  </a:lnTo>
                  <a:lnTo>
                    <a:pt x="244" y="877"/>
                  </a:lnTo>
                  <a:lnTo>
                    <a:pt x="171" y="1145"/>
                  </a:lnTo>
                  <a:lnTo>
                    <a:pt x="25" y="1656"/>
                  </a:lnTo>
                  <a:lnTo>
                    <a:pt x="0" y="1876"/>
                  </a:lnTo>
                  <a:lnTo>
                    <a:pt x="0" y="1876"/>
                  </a:lnTo>
                  <a:lnTo>
                    <a:pt x="195" y="1827"/>
                  </a:lnTo>
                  <a:lnTo>
                    <a:pt x="707" y="1705"/>
                  </a:lnTo>
                  <a:lnTo>
                    <a:pt x="999" y="1608"/>
                  </a:lnTo>
                  <a:lnTo>
                    <a:pt x="1267" y="1510"/>
                  </a:lnTo>
                  <a:lnTo>
                    <a:pt x="1486" y="1413"/>
                  </a:lnTo>
                  <a:lnTo>
                    <a:pt x="1632" y="1291"/>
                  </a:lnTo>
                  <a:lnTo>
                    <a:pt x="1632" y="1291"/>
                  </a:lnTo>
                  <a:lnTo>
                    <a:pt x="1729" y="1169"/>
                  </a:lnTo>
                  <a:lnTo>
                    <a:pt x="1802" y="1048"/>
                  </a:lnTo>
                  <a:lnTo>
                    <a:pt x="1851" y="901"/>
                  </a:lnTo>
                  <a:lnTo>
                    <a:pt x="1876" y="755"/>
                  </a:lnTo>
                  <a:lnTo>
                    <a:pt x="1851" y="609"/>
                  </a:lnTo>
                  <a:lnTo>
                    <a:pt x="1802" y="463"/>
                  </a:lnTo>
                  <a:lnTo>
                    <a:pt x="1729" y="341"/>
                  </a:lnTo>
                  <a:lnTo>
                    <a:pt x="1632" y="219"/>
                  </a:lnTo>
                  <a:lnTo>
                    <a:pt x="1632" y="219"/>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2290" name="Picture 2">
            <a:extLst>
              <a:ext uri="{FF2B5EF4-FFF2-40B4-BE49-F238E27FC236}">
                <a16:creationId xmlns:a16="http://schemas.microsoft.com/office/drawing/2014/main" id="{5B0BF23A-9322-43C5-B9F5-1487692897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4215" y="483425"/>
            <a:ext cx="5898702" cy="2098640"/>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a:extLst>
              <a:ext uri="{FF2B5EF4-FFF2-40B4-BE49-F238E27FC236}">
                <a16:creationId xmlns:a16="http://schemas.microsoft.com/office/drawing/2014/main" id="{8BD794DB-8DB5-4950-9F1A-C9241D673F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3078" y="2569473"/>
            <a:ext cx="5861719" cy="209864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oogle Shape;139;p18"/>
          <p:cNvGrpSpPr/>
          <p:nvPr/>
        </p:nvGrpSpPr>
        <p:grpSpPr>
          <a:xfrm>
            <a:off x="6929454" y="428610"/>
            <a:ext cx="1847361" cy="1847352"/>
            <a:chOff x="6643075" y="3664250"/>
            <a:chExt cx="407950" cy="407975"/>
          </a:xfrm>
        </p:grpSpPr>
        <p:sp>
          <p:nvSpPr>
            <p:cNvPr id="4" name="Google Shape;140;p18"/>
            <p:cNvSpPr/>
            <p:nvPr/>
          </p:nvSpPr>
          <p:spPr>
            <a:xfrm>
              <a:off x="6794075" y="3815250"/>
              <a:ext cx="211300" cy="211300"/>
            </a:xfrm>
            <a:custGeom>
              <a:avLst/>
              <a:gdLst/>
              <a:ahLst/>
              <a:cxnLst/>
              <a:rect l="l" t="t" r="r" b="b"/>
              <a:pathLst>
                <a:path w="8452" h="8452" fill="none" extrusionOk="0">
                  <a:moveTo>
                    <a:pt x="0" y="8135"/>
                  </a:moveTo>
                  <a:lnTo>
                    <a:pt x="0" y="8135"/>
                  </a:lnTo>
                  <a:lnTo>
                    <a:pt x="438" y="8257"/>
                  </a:lnTo>
                  <a:lnTo>
                    <a:pt x="852" y="8354"/>
                  </a:lnTo>
                  <a:lnTo>
                    <a:pt x="1291" y="8403"/>
                  </a:lnTo>
                  <a:lnTo>
                    <a:pt x="1729" y="8452"/>
                  </a:lnTo>
                  <a:lnTo>
                    <a:pt x="2168" y="8452"/>
                  </a:lnTo>
                  <a:lnTo>
                    <a:pt x="2606" y="8427"/>
                  </a:lnTo>
                  <a:lnTo>
                    <a:pt x="3020" y="8378"/>
                  </a:lnTo>
                  <a:lnTo>
                    <a:pt x="3458" y="8281"/>
                  </a:lnTo>
                  <a:lnTo>
                    <a:pt x="3872" y="8184"/>
                  </a:lnTo>
                  <a:lnTo>
                    <a:pt x="4311" y="8037"/>
                  </a:lnTo>
                  <a:lnTo>
                    <a:pt x="4701" y="7867"/>
                  </a:lnTo>
                  <a:lnTo>
                    <a:pt x="5115" y="7672"/>
                  </a:lnTo>
                  <a:lnTo>
                    <a:pt x="5504" y="7429"/>
                  </a:lnTo>
                  <a:lnTo>
                    <a:pt x="5870" y="7185"/>
                  </a:lnTo>
                  <a:lnTo>
                    <a:pt x="6235" y="6893"/>
                  </a:lnTo>
                  <a:lnTo>
                    <a:pt x="6576" y="6576"/>
                  </a:lnTo>
                  <a:lnTo>
                    <a:pt x="6576" y="6576"/>
                  </a:lnTo>
                  <a:lnTo>
                    <a:pt x="6892" y="6235"/>
                  </a:lnTo>
                  <a:lnTo>
                    <a:pt x="7185" y="5870"/>
                  </a:lnTo>
                  <a:lnTo>
                    <a:pt x="7428" y="5505"/>
                  </a:lnTo>
                  <a:lnTo>
                    <a:pt x="7672" y="5115"/>
                  </a:lnTo>
                  <a:lnTo>
                    <a:pt x="7867" y="4701"/>
                  </a:lnTo>
                  <a:lnTo>
                    <a:pt x="8037" y="4311"/>
                  </a:lnTo>
                  <a:lnTo>
                    <a:pt x="8183" y="3873"/>
                  </a:lnTo>
                  <a:lnTo>
                    <a:pt x="8281" y="3459"/>
                  </a:lnTo>
                  <a:lnTo>
                    <a:pt x="8378" y="3020"/>
                  </a:lnTo>
                  <a:lnTo>
                    <a:pt x="8427" y="2606"/>
                  </a:lnTo>
                  <a:lnTo>
                    <a:pt x="8451" y="2168"/>
                  </a:lnTo>
                  <a:lnTo>
                    <a:pt x="8451" y="1730"/>
                  </a:lnTo>
                  <a:lnTo>
                    <a:pt x="8402" y="1291"/>
                  </a:lnTo>
                  <a:lnTo>
                    <a:pt x="8354" y="853"/>
                  </a:lnTo>
                  <a:lnTo>
                    <a:pt x="8256" y="439"/>
                  </a:lnTo>
                  <a:lnTo>
                    <a:pt x="8135" y="0"/>
                  </a:lnTo>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41;p18"/>
            <p:cNvSpPr/>
            <p:nvPr/>
          </p:nvSpPr>
          <p:spPr>
            <a:xfrm>
              <a:off x="6643075" y="3664250"/>
              <a:ext cx="407950" cy="407975"/>
            </a:xfrm>
            <a:custGeom>
              <a:avLst/>
              <a:gdLst/>
              <a:ahLst/>
              <a:cxnLst/>
              <a:rect l="l" t="t" r="r" b="b"/>
              <a:pathLst>
                <a:path w="16318" h="16319" fill="none" extrusionOk="0">
                  <a:moveTo>
                    <a:pt x="16074" y="244"/>
                  </a:moveTo>
                  <a:lnTo>
                    <a:pt x="16074" y="244"/>
                  </a:lnTo>
                  <a:lnTo>
                    <a:pt x="15928" y="122"/>
                  </a:lnTo>
                  <a:lnTo>
                    <a:pt x="15758" y="49"/>
                  </a:lnTo>
                  <a:lnTo>
                    <a:pt x="15538" y="0"/>
                  </a:lnTo>
                  <a:lnTo>
                    <a:pt x="15319" y="0"/>
                  </a:lnTo>
                  <a:lnTo>
                    <a:pt x="15051" y="25"/>
                  </a:lnTo>
                  <a:lnTo>
                    <a:pt x="14759" y="73"/>
                  </a:lnTo>
                  <a:lnTo>
                    <a:pt x="14442" y="171"/>
                  </a:lnTo>
                  <a:lnTo>
                    <a:pt x="14102" y="293"/>
                  </a:lnTo>
                  <a:lnTo>
                    <a:pt x="13736" y="439"/>
                  </a:lnTo>
                  <a:lnTo>
                    <a:pt x="13347" y="609"/>
                  </a:lnTo>
                  <a:lnTo>
                    <a:pt x="12957" y="828"/>
                  </a:lnTo>
                  <a:lnTo>
                    <a:pt x="12543" y="1048"/>
                  </a:lnTo>
                  <a:lnTo>
                    <a:pt x="11666" y="1608"/>
                  </a:lnTo>
                  <a:lnTo>
                    <a:pt x="10716" y="2265"/>
                  </a:lnTo>
                  <a:lnTo>
                    <a:pt x="10716" y="2265"/>
                  </a:lnTo>
                  <a:lnTo>
                    <a:pt x="10278" y="2095"/>
                  </a:lnTo>
                  <a:lnTo>
                    <a:pt x="9815" y="1949"/>
                  </a:lnTo>
                  <a:lnTo>
                    <a:pt x="9352" y="1851"/>
                  </a:lnTo>
                  <a:lnTo>
                    <a:pt x="8890" y="1778"/>
                  </a:lnTo>
                  <a:lnTo>
                    <a:pt x="8427" y="1730"/>
                  </a:lnTo>
                  <a:lnTo>
                    <a:pt x="7940" y="1730"/>
                  </a:lnTo>
                  <a:lnTo>
                    <a:pt x="7477" y="1778"/>
                  </a:lnTo>
                  <a:lnTo>
                    <a:pt x="7014" y="1827"/>
                  </a:lnTo>
                  <a:lnTo>
                    <a:pt x="6551" y="1924"/>
                  </a:lnTo>
                  <a:lnTo>
                    <a:pt x="6089" y="2070"/>
                  </a:lnTo>
                  <a:lnTo>
                    <a:pt x="5650" y="2241"/>
                  </a:lnTo>
                  <a:lnTo>
                    <a:pt x="5212" y="2436"/>
                  </a:lnTo>
                  <a:lnTo>
                    <a:pt x="4774" y="2679"/>
                  </a:lnTo>
                  <a:lnTo>
                    <a:pt x="4384" y="2972"/>
                  </a:lnTo>
                  <a:lnTo>
                    <a:pt x="3994" y="3264"/>
                  </a:lnTo>
                  <a:lnTo>
                    <a:pt x="3605" y="3605"/>
                  </a:lnTo>
                  <a:lnTo>
                    <a:pt x="3605" y="3605"/>
                  </a:lnTo>
                  <a:lnTo>
                    <a:pt x="3264" y="3995"/>
                  </a:lnTo>
                  <a:lnTo>
                    <a:pt x="2971" y="4384"/>
                  </a:lnTo>
                  <a:lnTo>
                    <a:pt x="2679" y="4774"/>
                  </a:lnTo>
                  <a:lnTo>
                    <a:pt x="2436" y="5212"/>
                  </a:lnTo>
                  <a:lnTo>
                    <a:pt x="2241" y="5651"/>
                  </a:lnTo>
                  <a:lnTo>
                    <a:pt x="2070" y="6089"/>
                  </a:lnTo>
                  <a:lnTo>
                    <a:pt x="1924" y="6552"/>
                  </a:lnTo>
                  <a:lnTo>
                    <a:pt x="1827" y="7015"/>
                  </a:lnTo>
                  <a:lnTo>
                    <a:pt x="1778" y="7477"/>
                  </a:lnTo>
                  <a:lnTo>
                    <a:pt x="1729" y="7940"/>
                  </a:lnTo>
                  <a:lnTo>
                    <a:pt x="1729" y="8427"/>
                  </a:lnTo>
                  <a:lnTo>
                    <a:pt x="1778" y="8890"/>
                  </a:lnTo>
                  <a:lnTo>
                    <a:pt x="1851" y="9353"/>
                  </a:lnTo>
                  <a:lnTo>
                    <a:pt x="1948" y="9815"/>
                  </a:lnTo>
                  <a:lnTo>
                    <a:pt x="2095" y="10278"/>
                  </a:lnTo>
                  <a:lnTo>
                    <a:pt x="2265" y="10716"/>
                  </a:lnTo>
                  <a:lnTo>
                    <a:pt x="2265" y="10716"/>
                  </a:lnTo>
                  <a:lnTo>
                    <a:pt x="1607" y="11666"/>
                  </a:lnTo>
                  <a:lnTo>
                    <a:pt x="1047" y="12543"/>
                  </a:lnTo>
                  <a:lnTo>
                    <a:pt x="828" y="12957"/>
                  </a:lnTo>
                  <a:lnTo>
                    <a:pt x="609" y="13347"/>
                  </a:lnTo>
                  <a:lnTo>
                    <a:pt x="438" y="13737"/>
                  </a:lnTo>
                  <a:lnTo>
                    <a:pt x="292" y="14102"/>
                  </a:lnTo>
                  <a:lnTo>
                    <a:pt x="170" y="14443"/>
                  </a:lnTo>
                  <a:lnTo>
                    <a:pt x="73" y="14759"/>
                  </a:lnTo>
                  <a:lnTo>
                    <a:pt x="24" y="15052"/>
                  </a:lnTo>
                  <a:lnTo>
                    <a:pt x="0" y="15320"/>
                  </a:lnTo>
                  <a:lnTo>
                    <a:pt x="0" y="15539"/>
                  </a:lnTo>
                  <a:lnTo>
                    <a:pt x="49" y="15758"/>
                  </a:lnTo>
                  <a:lnTo>
                    <a:pt x="122" y="15928"/>
                  </a:lnTo>
                  <a:lnTo>
                    <a:pt x="244" y="16075"/>
                  </a:lnTo>
                  <a:lnTo>
                    <a:pt x="244" y="16075"/>
                  </a:lnTo>
                  <a:lnTo>
                    <a:pt x="341" y="16172"/>
                  </a:lnTo>
                  <a:lnTo>
                    <a:pt x="487" y="16245"/>
                  </a:lnTo>
                  <a:lnTo>
                    <a:pt x="633" y="16294"/>
                  </a:lnTo>
                  <a:lnTo>
                    <a:pt x="804" y="16318"/>
                  </a:lnTo>
                  <a:lnTo>
                    <a:pt x="974" y="16318"/>
                  </a:lnTo>
                  <a:lnTo>
                    <a:pt x="1169" y="16318"/>
                  </a:lnTo>
                  <a:lnTo>
                    <a:pt x="1388" y="16269"/>
                  </a:lnTo>
                  <a:lnTo>
                    <a:pt x="1632" y="16221"/>
                  </a:lnTo>
                  <a:lnTo>
                    <a:pt x="2143" y="16075"/>
                  </a:lnTo>
                  <a:lnTo>
                    <a:pt x="2703" y="15831"/>
                  </a:lnTo>
                  <a:lnTo>
                    <a:pt x="3312" y="15539"/>
                  </a:lnTo>
                  <a:lnTo>
                    <a:pt x="3946" y="15149"/>
                  </a:lnTo>
                  <a:lnTo>
                    <a:pt x="4652" y="14711"/>
                  </a:lnTo>
                  <a:lnTo>
                    <a:pt x="5358" y="14224"/>
                  </a:lnTo>
                  <a:lnTo>
                    <a:pt x="6113" y="13663"/>
                  </a:lnTo>
                  <a:lnTo>
                    <a:pt x="6892" y="13055"/>
                  </a:lnTo>
                  <a:lnTo>
                    <a:pt x="7696" y="12397"/>
                  </a:lnTo>
                  <a:lnTo>
                    <a:pt x="8500" y="11691"/>
                  </a:lnTo>
                  <a:lnTo>
                    <a:pt x="9304" y="10936"/>
                  </a:lnTo>
                  <a:lnTo>
                    <a:pt x="10132" y="10132"/>
                  </a:lnTo>
                  <a:lnTo>
                    <a:pt x="10132" y="10132"/>
                  </a:lnTo>
                  <a:lnTo>
                    <a:pt x="10935" y="9304"/>
                  </a:lnTo>
                  <a:lnTo>
                    <a:pt x="11690" y="8500"/>
                  </a:lnTo>
                  <a:lnTo>
                    <a:pt x="12397" y="7696"/>
                  </a:lnTo>
                  <a:lnTo>
                    <a:pt x="13054" y="6893"/>
                  </a:lnTo>
                  <a:lnTo>
                    <a:pt x="13663" y="6113"/>
                  </a:lnTo>
                  <a:lnTo>
                    <a:pt x="14223" y="5358"/>
                  </a:lnTo>
                  <a:lnTo>
                    <a:pt x="14710" y="4652"/>
                  </a:lnTo>
                  <a:lnTo>
                    <a:pt x="15149" y="3946"/>
                  </a:lnTo>
                  <a:lnTo>
                    <a:pt x="15538" y="3313"/>
                  </a:lnTo>
                  <a:lnTo>
                    <a:pt x="15831" y="2704"/>
                  </a:lnTo>
                  <a:lnTo>
                    <a:pt x="16074" y="2144"/>
                  </a:lnTo>
                  <a:lnTo>
                    <a:pt x="16220" y="1632"/>
                  </a:lnTo>
                  <a:lnTo>
                    <a:pt x="16269" y="1389"/>
                  </a:lnTo>
                  <a:lnTo>
                    <a:pt x="16318" y="1169"/>
                  </a:lnTo>
                  <a:lnTo>
                    <a:pt x="16318" y="975"/>
                  </a:lnTo>
                  <a:lnTo>
                    <a:pt x="16318" y="804"/>
                  </a:lnTo>
                  <a:lnTo>
                    <a:pt x="16293" y="634"/>
                  </a:lnTo>
                  <a:lnTo>
                    <a:pt x="16245" y="487"/>
                  </a:lnTo>
                  <a:lnTo>
                    <a:pt x="16172" y="341"/>
                  </a:lnTo>
                  <a:lnTo>
                    <a:pt x="16074" y="244"/>
                  </a:lnTo>
                  <a:lnTo>
                    <a:pt x="16074" y="244"/>
                  </a:lnTo>
                  <a:close/>
                  <a:moveTo>
                    <a:pt x="1827" y="13810"/>
                  </a:moveTo>
                  <a:lnTo>
                    <a:pt x="1827" y="13810"/>
                  </a:lnTo>
                  <a:lnTo>
                    <a:pt x="1754" y="13737"/>
                  </a:lnTo>
                  <a:lnTo>
                    <a:pt x="1729" y="13639"/>
                  </a:lnTo>
                  <a:lnTo>
                    <a:pt x="1681" y="13542"/>
                  </a:lnTo>
                  <a:lnTo>
                    <a:pt x="1681" y="13444"/>
                  </a:lnTo>
                  <a:lnTo>
                    <a:pt x="1681" y="13176"/>
                  </a:lnTo>
                  <a:lnTo>
                    <a:pt x="1754" y="12884"/>
                  </a:lnTo>
                  <a:lnTo>
                    <a:pt x="1875" y="12519"/>
                  </a:lnTo>
                  <a:lnTo>
                    <a:pt x="2046" y="12153"/>
                  </a:lnTo>
                  <a:lnTo>
                    <a:pt x="2265" y="11715"/>
                  </a:lnTo>
                  <a:lnTo>
                    <a:pt x="2533" y="11277"/>
                  </a:lnTo>
                  <a:lnTo>
                    <a:pt x="2533" y="11277"/>
                  </a:lnTo>
                  <a:lnTo>
                    <a:pt x="2752" y="11642"/>
                  </a:lnTo>
                  <a:lnTo>
                    <a:pt x="3020" y="12007"/>
                  </a:lnTo>
                  <a:lnTo>
                    <a:pt x="3288" y="12373"/>
                  </a:lnTo>
                  <a:lnTo>
                    <a:pt x="3605" y="12714"/>
                  </a:lnTo>
                  <a:lnTo>
                    <a:pt x="3605" y="12714"/>
                  </a:lnTo>
                  <a:lnTo>
                    <a:pt x="3897" y="12957"/>
                  </a:lnTo>
                  <a:lnTo>
                    <a:pt x="4165" y="13201"/>
                  </a:lnTo>
                  <a:lnTo>
                    <a:pt x="4165" y="13201"/>
                  </a:lnTo>
                  <a:lnTo>
                    <a:pt x="3751" y="13444"/>
                  </a:lnTo>
                  <a:lnTo>
                    <a:pt x="3361" y="13639"/>
                  </a:lnTo>
                  <a:lnTo>
                    <a:pt x="3020" y="13785"/>
                  </a:lnTo>
                  <a:lnTo>
                    <a:pt x="2679" y="13883"/>
                  </a:lnTo>
                  <a:lnTo>
                    <a:pt x="2411" y="13956"/>
                  </a:lnTo>
                  <a:lnTo>
                    <a:pt x="2168" y="13956"/>
                  </a:lnTo>
                  <a:lnTo>
                    <a:pt x="2070" y="13931"/>
                  </a:lnTo>
                  <a:lnTo>
                    <a:pt x="1973" y="13907"/>
                  </a:lnTo>
                  <a:lnTo>
                    <a:pt x="1900" y="13858"/>
                  </a:lnTo>
                  <a:lnTo>
                    <a:pt x="1827" y="13810"/>
                  </a:lnTo>
                  <a:lnTo>
                    <a:pt x="1827" y="13810"/>
                  </a:lnTo>
                  <a:close/>
                  <a:moveTo>
                    <a:pt x="8159" y="4482"/>
                  </a:moveTo>
                  <a:lnTo>
                    <a:pt x="8159" y="4482"/>
                  </a:lnTo>
                  <a:lnTo>
                    <a:pt x="8037" y="4482"/>
                  </a:lnTo>
                  <a:lnTo>
                    <a:pt x="7940" y="4433"/>
                  </a:lnTo>
                  <a:lnTo>
                    <a:pt x="7842" y="4384"/>
                  </a:lnTo>
                  <a:lnTo>
                    <a:pt x="7745" y="4311"/>
                  </a:lnTo>
                  <a:lnTo>
                    <a:pt x="7672" y="4238"/>
                  </a:lnTo>
                  <a:lnTo>
                    <a:pt x="7623" y="4141"/>
                  </a:lnTo>
                  <a:lnTo>
                    <a:pt x="7574" y="4019"/>
                  </a:lnTo>
                  <a:lnTo>
                    <a:pt x="7574" y="3897"/>
                  </a:lnTo>
                  <a:lnTo>
                    <a:pt x="7574" y="3897"/>
                  </a:lnTo>
                  <a:lnTo>
                    <a:pt x="7574" y="3775"/>
                  </a:lnTo>
                  <a:lnTo>
                    <a:pt x="7623" y="3678"/>
                  </a:lnTo>
                  <a:lnTo>
                    <a:pt x="7672" y="3580"/>
                  </a:lnTo>
                  <a:lnTo>
                    <a:pt x="7745" y="3483"/>
                  </a:lnTo>
                  <a:lnTo>
                    <a:pt x="7842" y="3410"/>
                  </a:lnTo>
                  <a:lnTo>
                    <a:pt x="7940" y="3361"/>
                  </a:lnTo>
                  <a:lnTo>
                    <a:pt x="8037" y="3337"/>
                  </a:lnTo>
                  <a:lnTo>
                    <a:pt x="8159" y="3313"/>
                  </a:lnTo>
                  <a:lnTo>
                    <a:pt x="8159" y="3313"/>
                  </a:lnTo>
                  <a:lnTo>
                    <a:pt x="8281" y="3337"/>
                  </a:lnTo>
                  <a:lnTo>
                    <a:pt x="8378" y="3361"/>
                  </a:lnTo>
                  <a:lnTo>
                    <a:pt x="8476" y="3410"/>
                  </a:lnTo>
                  <a:lnTo>
                    <a:pt x="8573" y="3483"/>
                  </a:lnTo>
                  <a:lnTo>
                    <a:pt x="8646" y="3580"/>
                  </a:lnTo>
                  <a:lnTo>
                    <a:pt x="8695" y="3678"/>
                  </a:lnTo>
                  <a:lnTo>
                    <a:pt x="8743" y="3775"/>
                  </a:lnTo>
                  <a:lnTo>
                    <a:pt x="8743" y="3897"/>
                  </a:lnTo>
                  <a:lnTo>
                    <a:pt x="8743" y="3897"/>
                  </a:lnTo>
                  <a:lnTo>
                    <a:pt x="8743" y="4019"/>
                  </a:lnTo>
                  <a:lnTo>
                    <a:pt x="8695" y="4141"/>
                  </a:lnTo>
                  <a:lnTo>
                    <a:pt x="8646" y="4238"/>
                  </a:lnTo>
                  <a:lnTo>
                    <a:pt x="8573" y="4311"/>
                  </a:lnTo>
                  <a:lnTo>
                    <a:pt x="8476" y="4384"/>
                  </a:lnTo>
                  <a:lnTo>
                    <a:pt x="8378" y="4433"/>
                  </a:lnTo>
                  <a:lnTo>
                    <a:pt x="8281" y="4482"/>
                  </a:lnTo>
                  <a:lnTo>
                    <a:pt x="8159" y="4482"/>
                  </a:lnTo>
                  <a:lnTo>
                    <a:pt x="8159" y="4482"/>
                  </a:lnTo>
                  <a:close/>
                  <a:moveTo>
                    <a:pt x="9133" y="5943"/>
                  </a:moveTo>
                  <a:lnTo>
                    <a:pt x="9133" y="5943"/>
                  </a:lnTo>
                  <a:lnTo>
                    <a:pt x="9036" y="5943"/>
                  </a:lnTo>
                  <a:lnTo>
                    <a:pt x="8963" y="5919"/>
                  </a:lnTo>
                  <a:lnTo>
                    <a:pt x="8841" y="5846"/>
                  </a:lnTo>
                  <a:lnTo>
                    <a:pt x="8768" y="5724"/>
                  </a:lnTo>
                  <a:lnTo>
                    <a:pt x="8743" y="5651"/>
                  </a:lnTo>
                  <a:lnTo>
                    <a:pt x="8743" y="5553"/>
                  </a:lnTo>
                  <a:lnTo>
                    <a:pt x="8743" y="5553"/>
                  </a:lnTo>
                  <a:lnTo>
                    <a:pt x="8743" y="5480"/>
                  </a:lnTo>
                  <a:lnTo>
                    <a:pt x="8768" y="5407"/>
                  </a:lnTo>
                  <a:lnTo>
                    <a:pt x="8841" y="5285"/>
                  </a:lnTo>
                  <a:lnTo>
                    <a:pt x="8963" y="5212"/>
                  </a:lnTo>
                  <a:lnTo>
                    <a:pt x="9036" y="5188"/>
                  </a:lnTo>
                  <a:lnTo>
                    <a:pt x="9133" y="5164"/>
                  </a:lnTo>
                  <a:lnTo>
                    <a:pt x="9133" y="5164"/>
                  </a:lnTo>
                  <a:lnTo>
                    <a:pt x="9206" y="5188"/>
                  </a:lnTo>
                  <a:lnTo>
                    <a:pt x="9279" y="5212"/>
                  </a:lnTo>
                  <a:lnTo>
                    <a:pt x="9401" y="5285"/>
                  </a:lnTo>
                  <a:lnTo>
                    <a:pt x="9474" y="5407"/>
                  </a:lnTo>
                  <a:lnTo>
                    <a:pt x="9498" y="5480"/>
                  </a:lnTo>
                  <a:lnTo>
                    <a:pt x="9523" y="5553"/>
                  </a:lnTo>
                  <a:lnTo>
                    <a:pt x="9523" y="5553"/>
                  </a:lnTo>
                  <a:lnTo>
                    <a:pt x="9498" y="5651"/>
                  </a:lnTo>
                  <a:lnTo>
                    <a:pt x="9474" y="5724"/>
                  </a:lnTo>
                  <a:lnTo>
                    <a:pt x="9401" y="5846"/>
                  </a:lnTo>
                  <a:lnTo>
                    <a:pt x="9279" y="5919"/>
                  </a:lnTo>
                  <a:lnTo>
                    <a:pt x="9206" y="5943"/>
                  </a:lnTo>
                  <a:lnTo>
                    <a:pt x="9133" y="5943"/>
                  </a:lnTo>
                  <a:lnTo>
                    <a:pt x="9133" y="5943"/>
                  </a:lnTo>
                  <a:close/>
                  <a:moveTo>
                    <a:pt x="9986" y="4409"/>
                  </a:moveTo>
                  <a:lnTo>
                    <a:pt x="9986" y="4409"/>
                  </a:lnTo>
                  <a:lnTo>
                    <a:pt x="9888" y="4409"/>
                  </a:lnTo>
                  <a:lnTo>
                    <a:pt x="9815" y="4384"/>
                  </a:lnTo>
                  <a:lnTo>
                    <a:pt x="9693" y="4287"/>
                  </a:lnTo>
                  <a:lnTo>
                    <a:pt x="9620" y="4165"/>
                  </a:lnTo>
                  <a:lnTo>
                    <a:pt x="9596" y="4092"/>
                  </a:lnTo>
                  <a:lnTo>
                    <a:pt x="9596" y="4019"/>
                  </a:lnTo>
                  <a:lnTo>
                    <a:pt x="9596" y="4019"/>
                  </a:lnTo>
                  <a:lnTo>
                    <a:pt x="9596" y="3946"/>
                  </a:lnTo>
                  <a:lnTo>
                    <a:pt x="9620" y="3873"/>
                  </a:lnTo>
                  <a:lnTo>
                    <a:pt x="9693" y="3751"/>
                  </a:lnTo>
                  <a:lnTo>
                    <a:pt x="9815" y="3654"/>
                  </a:lnTo>
                  <a:lnTo>
                    <a:pt x="9888" y="3629"/>
                  </a:lnTo>
                  <a:lnTo>
                    <a:pt x="9986" y="3629"/>
                  </a:lnTo>
                  <a:lnTo>
                    <a:pt x="9986" y="3629"/>
                  </a:lnTo>
                  <a:lnTo>
                    <a:pt x="10059" y="3629"/>
                  </a:lnTo>
                  <a:lnTo>
                    <a:pt x="10132" y="3654"/>
                  </a:lnTo>
                  <a:lnTo>
                    <a:pt x="10253" y="3751"/>
                  </a:lnTo>
                  <a:lnTo>
                    <a:pt x="10327" y="3873"/>
                  </a:lnTo>
                  <a:lnTo>
                    <a:pt x="10351" y="3946"/>
                  </a:lnTo>
                  <a:lnTo>
                    <a:pt x="10375" y="4019"/>
                  </a:lnTo>
                  <a:lnTo>
                    <a:pt x="10375" y="4019"/>
                  </a:lnTo>
                  <a:lnTo>
                    <a:pt x="10351" y="4092"/>
                  </a:lnTo>
                  <a:lnTo>
                    <a:pt x="10327" y="4165"/>
                  </a:lnTo>
                  <a:lnTo>
                    <a:pt x="10253" y="4287"/>
                  </a:lnTo>
                  <a:lnTo>
                    <a:pt x="10132" y="4384"/>
                  </a:lnTo>
                  <a:lnTo>
                    <a:pt x="10059" y="4409"/>
                  </a:lnTo>
                  <a:lnTo>
                    <a:pt x="9986" y="4409"/>
                  </a:lnTo>
                  <a:lnTo>
                    <a:pt x="9986" y="4409"/>
                  </a:lnTo>
                  <a:close/>
                  <a:moveTo>
                    <a:pt x="13200" y="4165"/>
                  </a:moveTo>
                  <a:lnTo>
                    <a:pt x="13200" y="4165"/>
                  </a:lnTo>
                  <a:lnTo>
                    <a:pt x="12957" y="3897"/>
                  </a:lnTo>
                  <a:lnTo>
                    <a:pt x="12713" y="3605"/>
                  </a:lnTo>
                  <a:lnTo>
                    <a:pt x="12713" y="3605"/>
                  </a:lnTo>
                  <a:lnTo>
                    <a:pt x="12372" y="3288"/>
                  </a:lnTo>
                  <a:lnTo>
                    <a:pt x="12007" y="3020"/>
                  </a:lnTo>
                  <a:lnTo>
                    <a:pt x="11642" y="2752"/>
                  </a:lnTo>
                  <a:lnTo>
                    <a:pt x="11276" y="2533"/>
                  </a:lnTo>
                  <a:lnTo>
                    <a:pt x="11276" y="2533"/>
                  </a:lnTo>
                  <a:lnTo>
                    <a:pt x="11715" y="2265"/>
                  </a:lnTo>
                  <a:lnTo>
                    <a:pt x="12153" y="2046"/>
                  </a:lnTo>
                  <a:lnTo>
                    <a:pt x="12518" y="1876"/>
                  </a:lnTo>
                  <a:lnTo>
                    <a:pt x="12884" y="1754"/>
                  </a:lnTo>
                  <a:lnTo>
                    <a:pt x="13176" y="1681"/>
                  </a:lnTo>
                  <a:lnTo>
                    <a:pt x="13444" y="1681"/>
                  </a:lnTo>
                  <a:lnTo>
                    <a:pt x="13541" y="1681"/>
                  </a:lnTo>
                  <a:lnTo>
                    <a:pt x="13639" y="1730"/>
                  </a:lnTo>
                  <a:lnTo>
                    <a:pt x="13736" y="1754"/>
                  </a:lnTo>
                  <a:lnTo>
                    <a:pt x="13809" y="1827"/>
                  </a:lnTo>
                  <a:lnTo>
                    <a:pt x="13809" y="1827"/>
                  </a:lnTo>
                  <a:lnTo>
                    <a:pt x="13858" y="1900"/>
                  </a:lnTo>
                  <a:lnTo>
                    <a:pt x="13907" y="1973"/>
                  </a:lnTo>
                  <a:lnTo>
                    <a:pt x="13931" y="2070"/>
                  </a:lnTo>
                  <a:lnTo>
                    <a:pt x="13955" y="2168"/>
                  </a:lnTo>
                  <a:lnTo>
                    <a:pt x="13955" y="2411"/>
                  </a:lnTo>
                  <a:lnTo>
                    <a:pt x="13882" y="2679"/>
                  </a:lnTo>
                  <a:lnTo>
                    <a:pt x="13785" y="3020"/>
                  </a:lnTo>
                  <a:lnTo>
                    <a:pt x="13639" y="3361"/>
                  </a:lnTo>
                  <a:lnTo>
                    <a:pt x="13444" y="3751"/>
                  </a:lnTo>
                  <a:lnTo>
                    <a:pt x="13200" y="4165"/>
                  </a:lnTo>
                  <a:lnTo>
                    <a:pt x="13200" y="4165"/>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Google Shape;148;p18"/>
          <p:cNvSpPr/>
          <p:nvPr/>
        </p:nvSpPr>
        <p:spPr>
          <a:xfrm rot="2697278">
            <a:off x="7921136" y="2360858"/>
            <a:ext cx="438306" cy="418511"/>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49;p18"/>
          <p:cNvSpPr/>
          <p:nvPr/>
        </p:nvSpPr>
        <p:spPr>
          <a:xfrm>
            <a:off x="8286776" y="2143122"/>
            <a:ext cx="175587" cy="167693"/>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 name="Google Shape;142;p18"/>
          <p:cNvGrpSpPr/>
          <p:nvPr/>
        </p:nvGrpSpPr>
        <p:grpSpPr>
          <a:xfrm rot="-587346">
            <a:off x="7202801" y="2987977"/>
            <a:ext cx="759491" cy="759448"/>
            <a:chOff x="576250" y="4319400"/>
            <a:chExt cx="442075" cy="442050"/>
          </a:xfrm>
        </p:grpSpPr>
        <p:sp>
          <p:nvSpPr>
            <p:cNvPr id="9" name="Google Shape;143;p18"/>
            <p:cNvSpPr/>
            <p:nvPr/>
          </p:nvSpPr>
          <p:spPr>
            <a:xfrm>
              <a:off x="576250" y="4319400"/>
              <a:ext cx="442075" cy="442050"/>
            </a:xfrm>
            <a:custGeom>
              <a:avLst/>
              <a:gdLst/>
              <a:ahLst/>
              <a:cxnLst/>
              <a:rect l="l" t="t" r="r" b="b"/>
              <a:pathLst>
                <a:path w="17683" h="17682" fill="none" extrusionOk="0">
                  <a:moveTo>
                    <a:pt x="11472" y="17292"/>
                  </a:moveTo>
                  <a:lnTo>
                    <a:pt x="11472" y="12153"/>
                  </a:lnTo>
                  <a:lnTo>
                    <a:pt x="16416" y="7209"/>
                  </a:lnTo>
                  <a:lnTo>
                    <a:pt x="16416" y="7209"/>
                  </a:lnTo>
                  <a:lnTo>
                    <a:pt x="16562" y="7063"/>
                  </a:lnTo>
                  <a:lnTo>
                    <a:pt x="16684" y="6868"/>
                  </a:lnTo>
                  <a:lnTo>
                    <a:pt x="16830" y="6674"/>
                  </a:lnTo>
                  <a:lnTo>
                    <a:pt x="16927" y="6479"/>
                  </a:lnTo>
                  <a:lnTo>
                    <a:pt x="17146" y="6040"/>
                  </a:lnTo>
                  <a:lnTo>
                    <a:pt x="17317" y="5553"/>
                  </a:lnTo>
                  <a:lnTo>
                    <a:pt x="17439" y="5042"/>
                  </a:lnTo>
                  <a:lnTo>
                    <a:pt x="17560" y="4506"/>
                  </a:lnTo>
                  <a:lnTo>
                    <a:pt x="17633" y="3970"/>
                  </a:lnTo>
                  <a:lnTo>
                    <a:pt x="17658" y="3434"/>
                  </a:lnTo>
                  <a:lnTo>
                    <a:pt x="17682" y="2898"/>
                  </a:lnTo>
                  <a:lnTo>
                    <a:pt x="17682" y="2411"/>
                  </a:lnTo>
                  <a:lnTo>
                    <a:pt x="17658" y="1949"/>
                  </a:lnTo>
                  <a:lnTo>
                    <a:pt x="17609" y="1510"/>
                  </a:lnTo>
                  <a:lnTo>
                    <a:pt x="17536" y="1145"/>
                  </a:lnTo>
                  <a:lnTo>
                    <a:pt x="17463" y="828"/>
                  </a:lnTo>
                  <a:lnTo>
                    <a:pt x="17366" y="585"/>
                  </a:lnTo>
                  <a:lnTo>
                    <a:pt x="17292" y="487"/>
                  </a:lnTo>
                  <a:lnTo>
                    <a:pt x="17244" y="439"/>
                  </a:lnTo>
                  <a:lnTo>
                    <a:pt x="17244" y="439"/>
                  </a:lnTo>
                  <a:lnTo>
                    <a:pt x="17195" y="390"/>
                  </a:lnTo>
                  <a:lnTo>
                    <a:pt x="17098" y="317"/>
                  </a:lnTo>
                  <a:lnTo>
                    <a:pt x="16854" y="219"/>
                  </a:lnTo>
                  <a:lnTo>
                    <a:pt x="16537" y="146"/>
                  </a:lnTo>
                  <a:lnTo>
                    <a:pt x="16172" y="73"/>
                  </a:lnTo>
                  <a:lnTo>
                    <a:pt x="15734" y="25"/>
                  </a:lnTo>
                  <a:lnTo>
                    <a:pt x="15271" y="0"/>
                  </a:lnTo>
                  <a:lnTo>
                    <a:pt x="14784" y="0"/>
                  </a:lnTo>
                  <a:lnTo>
                    <a:pt x="14248" y="25"/>
                  </a:lnTo>
                  <a:lnTo>
                    <a:pt x="13712" y="49"/>
                  </a:lnTo>
                  <a:lnTo>
                    <a:pt x="13176" y="122"/>
                  </a:lnTo>
                  <a:lnTo>
                    <a:pt x="12641" y="244"/>
                  </a:lnTo>
                  <a:lnTo>
                    <a:pt x="12129" y="366"/>
                  </a:lnTo>
                  <a:lnTo>
                    <a:pt x="11642" y="536"/>
                  </a:lnTo>
                  <a:lnTo>
                    <a:pt x="11204" y="755"/>
                  </a:lnTo>
                  <a:lnTo>
                    <a:pt x="10985" y="853"/>
                  </a:lnTo>
                  <a:lnTo>
                    <a:pt x="10814" y="999"/>
                  </a:lnTo>
                  <a:lnTo>
                    <a:pt x="10619" y="1121"/>
                  </a:lnTo>
                  <a:lnTo>
                    <a:pt x="10473" y="1267"/>
                  </a:lnTo>
                  <a:lnTo>
                    <a:pt x="5529" y="6211"/>
                  </a:lnTo>
                  <a:lnTo>
                    <a:pt x="390" y="6211"/>
                  </a:lnTo>
                  <a:lnTo>
                    <a:pt x="390" y="6211"/>
                  </a:lnTo>
                  <a:lnTo>
                    <a:pt x="244" y="6235"/>
                  </a:lnTo>
                  <a:lnTo>
                    <a:pt x="147" y="6259"/>
                  </a:lnTo>
                  <a:lnTo>
                    <a:pt x="49" y="6308"/>
                  </a:lnTo>
                  <a:lnTo>
                    <a:pt x="0" y="6381"/>
                  </a:lnTo>
                  <a:lnTo>
                    <a:pt x="0" y="6454"/>
                  </a:lnTo>
                  <a:lnTo>
                    <a:pt x="25" y="6552"/>
                  </a:lnTo>
                  <a:lnTo>
                    <a:pt x="74" y="6649"/>
                  </a:lnTo>
                  <a:lnTo>
                    <a:pt x="171" y="6771"/>
                  </a:lnTo>
                  <a:lnTo>
                    <a:pt x="2582" y="9158"/>
                  </a:lnTo>
                  <a:lnTo>
                    <a:pt x="2265" y="9474"/>
                  </a:lnTo>
                  <a:lnTo>
                    <a:pt x="950" y="9718"/>
                  </a:lnTo>
                  <a:lnTo>
                    <a:pt x="950" y="9718"/>
                  </a:lnTo>
                  <a:lnTo>
                    <a:pt x="804" y="9767"/>
                  </a:lnTo>
                  <a:lnTo>
                    <a:pt x="682" y="9815"/>
                  </a:lnTo>
                  <a:lnTo>
                    <a:pt x="609" y="9913"/>
                  </a:lnTo>
                  <a:lnTo>
                    <a:pt x="561" y="9986"/>
                  </a:lnTo>
                  <a:lnTo>
                    <a:pt x="561" y="10083"/>
                  </a:lnTo>
                  <a:lnTo>
                    <a:pt x="585" y="10205"/>
                  </a:lnTo>
                  <a:lnTo>
                    <a:pt x="634" y="10302"/>
                  </a:lnTo>
                  <a:lnTo>
                    <a:pt x="731" y="10424"/>
                  </a:lnTo>
                  <a:lnTo>
                    <a:pt x="7258" y="16951"/>
                  </a:lnTo>
                  <a:lnTo>
                    <a:pt x="7258" y="16951"/>
                  </a:lnTo>
                  <a:lnTo>
                    <a:pt x="7380" y="17049"/>
                  </a:lnTo>
                  <a:lnTo>
                    <a:pt x="7477" y="17097"/>
                  </a:lnTo>
                  <a:lnTo>
                    <a:pt x="7599" y="17122"/>
                  </a:lnTo>
                  <a:lnTo>
                    <a:pt x="7697" y="17122"/>
                  </a:lnTo>
                  <a:lnTo>
                    <a:pt x="7770" y="17073"/>
                  </a:lnTo>
                  <a:lnTo>
                    <a:pt x="7867" y="17000"/>
                  </a:lnTo>
                  <a:lnTo>
                    <a:pt x="7916" y="16878"/>
                  </a:lnTo>
                  <a:lnTo>
                    <a:pt x="7965" y="16732"/>
                  </a:lnTo>
                  <a:lnTo>
                    <a:pt x="8208" y="15417"/>
                  </a:lnTo>
                  <a:lnTo>
                    <a:pt x="8525" y="15100"/>
                  </a:lnTo>
                  <a:lnTo>
                    <a:pt x="10911" y="17511"/>
                  </a:lnTo>
                  <a:lnTo>
                    <a:pt x="10911" y="17511"/>
                  </a:lnTo>
                  <a:lnTo>
                    <a:pt x="11033" y="17609"/>
                  </a:lnTo>
                  <a:lnTo>
                    <a:pt x="11131" y="17658"/>
                  </a:lnTo>
                  <a:lnTo>
                    <a:pt x="11228" y="17682"/>
                  </a:lnTo>
                  <a:lnTo>
                    <a:pt x="11301" y="17682"/>
                  </a:lnTo>
                  <a:lnTo>
                    <a:pt x="11374" y="17633"/>
                  </a:lnTo>
                  <a:lnTo>
                    <a:pt x="11423" y="17536"/>
                  </a:lnTo>
                  <a:lnTo>
                    <a:pt x="11447" y="17438"/>
                  </a:lnTo>
                  <a:lnTo>
                    <a:pt x="11472" y="17292"/>
                  </a:lnTo>
                  <a:lnTo>
                    <a:pt x="11472" y="17292"/>
                  </a:lnTo>
                  <a:close/>
                  <a:moveTo>
                    <a:pt x="6162" y="12202"/>
                  </a:moveTo>
                  <a:lnTo>
                    <a:pt x="6162" y="12202"/>
                  </a:lnTo>
                  <a:lnTo>
                    <a:pt x="6089" y="12275"/>
                  </a:lnTo>
                  <a:lnTo>
                    <a:pt x="6016" y="12324"/>
                  </a:lnTo>
                  <a:lnTo>
                    <a:pt x="5919" y="12348"/>
                  </a:lnTo>
                  <a:lnTo>
                    <a:pt x="5821" y="12348"/>
                  </a:lnTo>
                  <a:lnTo>
                    <a:pt x="5724" y="12348"/>
                  </a:lnTo>
                  <a:lnTo>
                    <a:pt x="5626" y="12324"/>
                  </a:lnTo>
                  <a:lnTo>
                    <a:pt x="5553" y="12275"/>
                  </a:lnTo>
                  <a:lnTo>
                    <a:pt x="5480" y="12202"/>
                  </a:lnTo>
                  <a:lnTo>
                    <a:pt x="5480" y="12202"/>
                  </a:lnTo>
                  <a:lnTo>
                    <a:pt x="5407" y="12129"/>
                  </a:lnTo>
                  <a:lnTo>
                    <a:pt x="5359" y="12056"/>
                  </a:lnTo>
                  <a:lnTo>
                    <a:pt x="5334" y="11959"/>
                  </a:lnTo>
                  <a:lnTo>
                    <a:pt x="5334" y="11861"/>
                  </a:lnTo>
                  <a:lnTo>
                    <a:pt x="5334" y="11764"/>
                  </a:lnTo>
                  <a:lnTo>
                    <a:pt x="5359" y="11666"/>
                  </a:lnTo>
                  <a:lnTo>
                    <a:pt x="5407" y="11593"/>
                  </a:lnTo>
                  <a:lnTo>
                    <a:pt x="5480" y="11520"/>
                  </a:lnTo>
                  <a:lnTo>
                    <a:pt x="8013" y="8987"/>
                  </a:lnTo>
                  <a:lnTo>
                    <a:pt x="8013" y="8987"/>
                  </a:lnTo>
                  <a:lnTo>
                    <a:pt x="8086" y="8939"/>
                  </a:lnTo>
                  <a:lnTo>
                    <a:pt x="8159" y="8890"/>
                  </a:lnTo>
                  <a:lnTo>
                    <a:pt x="8257" y="8865"/>
                  </a:lnTo>
                  <a:lnTo>
                    <a:pt x="8354" y="8841"/>
                  </a:lnTo>
                  <a:lnTo>
                    <a:pt x="8452" y="8865"/>
                  </a:lnTo>
                  <a:lnTo>
                    <a:pt x="8525" y="8890"/>
                  </a:lnTo>
                  <a:lnTo>
                    <a:pt x="8622" y="8939"/>
                  </a:lnTo>
                  <a:lnTo>
                    <a:pt x="8695" y="8987"/>
                  </a:lnTo>
                  <a:lnTo>
                    <a:pt x="8695" y="8987"/>
                  </a:lnTo>
                  <a:lnTo>
                    <a:pt x="8744" y="9060"/>
                  </a:lnTo>
                  <a:lnTo>
                    <a:pt x="8793" y="9158"/>
                  </a:lnTo>
                  <a:lnTo>
                    <a:pt x="8817" y="9231"/>
                  </a:lnTo>
                  <a:lnTo>
                    <a:pt x="8841" y="9328"/>
                  </a:lnTo>
                  <a:lnTo>
                    <a:pt x="8817" y="9426"/>
                  </a:lnTo>
                  <a:lnTo>
                    <a:pt x="8793" y="9523"/>
                  </a:lnTo>
                  <a:lnTo>
                    <a:pt x="8744" y="9596"/>
                  </a:lnTo>
                  <a:lnTo>
                    <a:pt x="8695" y="9669"/>
                  </a:lnTo>
                  <a:lnTo>
                    <a:pt x="6162" y="12202"/>
                  </a:lnTo>
                  <a:close/>
                  <a:moveTo>
                    <a:pt x="13396" y="7307"/>
                  </a:moveTo>
                  <a:lnTo>
                    <a:pt x="13396" y="7307"/>
                  </a:lnTo>
                  <a:lnTo>
                    <a:pt x="13274" y="7404"/>
                  </a:lnTo>
                  <a:lnTo>
                    <a:pt x="13152" y="7477"/>
                  </a:lnTo>
                  <a:lnTo>
                    <a:pt x="13006" y="7526"/>
                  </a:lnTo>
                  <a:lnTo>
                    <a:pt x="12836" y="7550"/>
                  </a:lnTo>
                  <a:lnTo>
                    <a:pt x="12689" y="7526"/>
                  </a:lnTo>
                  <a:lnTo>
                    <a:pt x="12543" y="7477"/>
                  </a:lnTo>
                  <a:lnTo>
                    <a:pt x="12421" y="7404"/>
                  </a:lnTo>
                  <a:lnTo>
                    <a:pt x="12300" y="7307"/>
                  </a:lnTo>
                  <a:lnTo>
                    <a:pt x="10376" y="5383"/>
                  </a:lnTo>
                  <a:lnTo>
                    <a:pt x="10376" y="5383"/>
                  </a:lnTo>
                  <a:lnTo>
                    <a:pt x="10278" y="5261"/>
                  </a:lnTo>
                  <a:lnTo>
                    <a:pt x="10205" y="5139"/>
                  </a:lnTo>
                  <a:lnTo>
                    <a:pt x="10156" y="4993"/>
                  </a:lnTo>
                  <a:lnTo>
                    <a:pt x="10132" y="4847"/>
                  </a:lnTo>
                  <a:lnTo>
                    <a:pt x="10156" y="4676"/>
                  </a:lnTo>
                  <a:lnTo>
                    <a:pt x="10205" y="4530"/>
                  </a:lnTo>
                  <a:lnTo>
                    <a:pt x="10278" y="4408"/>
                  </a:lnTo>
                  <a:lnTo>
                    <a:pt x="10376" y="4287"/>
                  </a:lnTo>
                  <a:lnTo>
                    <a:pt x="10376" y="4287"/>
                  </a:lnTo>
                  <a:lnTo>
                    <a:pt x="11326" y="3313"/>
                  </a:lnTo>
                  <a:lnTo>
                    <a:pt x="11326" y="3313"/>
                  </a:lnTo>
                  <a:lnTo>
                    <a:pt x="11496" y="3166"/>
                  </a:lnTo>
                  <a:lnTo>
                    <a:pt x="11666" y="3045"/>
                  </a:lnTo>
                  <a:lnTo>
                    <a:pt x="11861" y="2947"/>
                  </a:lnTo>
                  <a:lnTo>
                    <a:pt x="12032" y="2850"/>
                  </a:lnTo>
                  <a:lnTo>
                    <a:pt x="12227" y="2777"/>
                  </a:lnTo>
                  <a:lnTo>
                    <a:pt x="12446" y="2728"/>
                  </a:lnTo>
                  <a:lnTo>
                    <a:pt x="12641" y="2704"/>
                  </a:lnTo>
                  <a:lnTo>
                    <a:pt x="12836" y="2704"/>
                  </a:lnTo>
                  <a:lnTo>
                    <a:pt x="13055" y="2704"/>
                  </a:lnTo>
                  <a:lnTo>
                    <a:pt x="13250" y="2728"/>
                  </a:lnTo>
                  <a:lnTo>
                    <a:pt x="13469" y="2777"/>
                  </a:lnTo>
                  <a:lnTo>
                    <a:pt x="13664" y="2850"/>
                  </a:lnTo>
                  <a:lnTo>
                    <a:pt x="13834" y="2947"/>
                  </a:lnTo>
                  <a:lnTo>
                    <a:pt x="14029" y="3045"/>
                  </a:lnTo>
                  <a:lnTo>
                    <a:pt x="14199" y="3166"/>
                  </a:lnTo>
                  <a:lnTo>
                    <a:pt x="14370" y="3313"/>
                  </a:lnTo>
                  <a:lnTo>
                    <a:pt x="14370" y="3313"/>
                  </a:lnTo>
                  <a:lnTo>
                    <a:pt x="14516" y="3483"/>
                  </a:lnTo>
                  <a:lnTo>
                    <a:pt x="14638" y="3653"/>
                  </a:lnTo>
                  <a:lnTo>
                    <a:pt x="14735" y="3848"/>
                  </a:lnTo>
                  <a:lnTo>
                    <a:pt x="14833" y="4019"/>
                  </a:lnTo>
                  <a:lnTo>
                    <a:pt x="14906" y="4214"/>
                  </a:lnTo>
                  <a:lnTo>
                    <a:pt x="14954" y="4433"/>
                  </a:lnTo>
                  <a:lnTo>
                    <a:pt x="14979" y="4628"/>
                  </a:lnTo>
                  <a:lnTo>
                    <a:pt x="14979" y="4847"/>
                  </a:lnTo>
                  <a:lnTo>
                    <a:pt x="14979" y="5042"/>
                  </a:lnTo>
                  <a:lnTo>
                    <a:pt x="14954" y="5237"/>
                  </a:lnTo>
                  <a:lnTo>
                    <a:pt x="14906" y="5456"/>
                  </a:lnTo>
                  <a:lnTo>
                    <a:pt x="14833" y="5651"/>
                  </a:lnTo>
                  <a:lnTo>
                    <a:pt x="14735" y="5821"/>
                  </a:lnTo>
                  <a:lnTo>
                    <a:pt x="14638" y="6016"/>
                  </a:lnTo>
                  <a:lnTo>
                    <a:pt x="14516" y="6186"/>
                  </a:lnTo>
                  <a:lnTo>
                    <a:pt x="14370" y="6357"/>
                  </a:lnTo>
                  <a:lnTo>
                    <a:pt x="14370" y="6357"/>
                  </a:lnTo>
                  <a:lnTo>
                    <a:pt x="13396" y="7307"/>
                  </a:lnTo>
                  <a:lnTo>
                    <a:pt x="13396" y="7307"/>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44;p18"/>
            <p:cNvSpPr/>
            <p:nvPr/>
          </p:nvSpPr>
          <p:spPr>
            <a:xfrm>
              <a:off x="595725" y="4668875"/>
              <a:ext cx="73100" cy="73100"/>
            </a:xfrm>
            <a:custGeom>
              <a:avLst/>
              <a:gdLst/>
              <a:ahLst/>
              <a:cxnLst/>
              <a:rect l="l" t="t" r="r" b="b"/>
              <a:pathLst>
                <a:path w="2924" h="2924" fill="none" extrusionOk="0">
                  <a:moveTo>
                    <a:pt x="2656" y="269"/>
                  </a:moveTo>
                  <a:lnTo>
                    <a:pt x="2656" y="269"/>
                  </a:lnTo>
                  <a:lnTo>
                    <a:pt x="2509" y="147"/>
                  </a:lnTo>
                  <a:lnTo>
                    <a:pt x="2363" y="74"/>
                  </a:lnTo>
                  <a:lnTo>
                    <a:pt x="2193" y="25"/>
                  </a:lnTo>
                  <a:lnTo>
                    <a:pt x="2022" y="1"/>
                  </a:lnTo>
                  <a:lnTo>
                    <a:pt x="1852" y="25"/>
                  </a:lnTo>
                  <a:lnTo>
                    <a:pt x="1681" y="74"/>
                  </a:lnTo>
                  <a:lnTo>
                    <a:pt x="1511" y="147"/>
                  </a:lnTo>
                  <a:lnTo>
                    <a:pt x="1365" y="269"/>
                  </a:lnTo>
                  <a:lnTo>
                    <a:pt x="1365" y="269"/>
                  </a:lnTo>
                  <a:lnTo>
                    <a:pt x="1219" y="488"/>
                  </a:lnTo>
                  <a:lnTo>
                    <a:pt x="999" y="829"/>
                  </a:lnTo>
                  <a:lnTo>
                    <a:pt x="561" y="1730"/>
                  </a:lnTo>
                  <a:lnTo>
                    <a:pt x="171" y="2558"/>
                  </a:lnTo>
                  <a:lnTo>
                    <a:pt x="1" y="2924"/>
                  </a:lnTo>
                  <a:lnTo>
                    <a:pt x="1" y="2924"/>
                  </a:lnTo>
                  <a:lnTo>
                    <a:pt x="366" y="2753"/>
                  </a:lnTo>
                  <a:lnTo>
                    <a:pt x="1194" y="2363"/>
                  </a:lnTo>
                  <a:lnTo>
                    <a:pt x="2095" y="1925"/>
                  </a:lnTo>
                  <a:lnTo>
                    <a:pt x="2436" y="1706"/>
                  </a:lnTo>
                  <a:lnTo>
                    <a:pt x="2656" y="1560"/>
                  </a:lnTo>
                  <a:lnTo>
                    <a:pt x="2656" y="1560"/>
                  </a:lnTo>
                  <a:lnTo>
                    <a:pt x="2777" y="1414"/>
                  </a:lnTo>
                  <a:lnTo>
                    <a:pt x="2850" y="1243"/>
                  </a:lnTo>
                  <a:lnTo>
                    <a:pt x="2899" y="1073"/>
                  </a:lnTo>
                  <a:lnTo>
                    <a:pt x="2923" y="902"/>
                  </a:lnTo>
                  <a:lnTo>
                    <a:pt x="2899" y="732"/>
                  </a:lnTo>
                  <a:lnTo>
                    <a:pt x="2850" y="561"/>
                  </a:lnTo>
                  <a:lnTo>
                    <a:pt x="2777" y="415"/>
                  </a:lnTo>
                  <a:lnTo>
                    <a:pt x="2656" y="269"/>
                  </a:lnTo>
                  <a:lnTo>
                    <a:pt x="2656" y="269"/>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45;p18"/>
            <p:cNvSpPr/>
            <p:nvPr/>
          </p:nvSpPr>
          <p:spPr>
            <a:xfrm>
              <a:off x="652350" y="4711500"/>
              <a:ext cx="46925" cy="46925"/>
            </a:xfrm>
            <a:custGeom>
              <a:avLst/>
              <a:gdLst/>
              <a:ahLst/>
              <a:cxnLst/>
              <a:rect l="l" t="t" r="r" b="b"/>
              <a:pathLst>
                <a:path w="1877" h="1877" fill="none" extrusionOk="0">
                  <a:moveTo>
                    <a:pt x="1657" y="244"/>
                  </a:moveTo>
                  <a:lnTo>
                    <a:pt x="1657" y="244"/>
                  </a:lnTo>
                  <a:lnTo>
                    <a:pt x="1535" y="147"/>
                  </a:lnTo>
                  <a:lnTo>
                    <a:pt x="1413" y="74"/>
                  </a:lnTo>
                  <a:lnTo>
                    <a:pt x="1267" y="25"/>
                  </a:lnTo>
                  <a:lnTo>
                    <a:pt x="1121" y="1"/>
                  </a:lnTo>
                  <a:lnTo>
                    <a:pt x="975" y="25"/>
                  </a:lnTo>
                  <a:lnTo>
                    <a:pt x="829" y="74"/>
                  </a:lnTo>
                  <a:lnTo>
                    <a:pt x="707" y="147"/>
                  </a:lnTo>
                  <a:lnTo>
                    <a:pt x="585" y="244"/>
                  </a:lnTo>
                  <a:lnTo>
                    <a:pt x="585" y="244"/>
                  </a:lnTo>
                  <a:lnTo>
                    <a:pt x="464" y="391"/>
                  </a:lnTo>
                  <a:lnTo>
                    <a:pt x="366" y="610"/>
                  </a:lnTo>
                  <a:lnTo>
                    <a:pt x="269" y="878"/>
                  </a:lnTo>
                  <a:lnTo>
                    <a:pt x="171" y="1170"/>
                  </a:lnTo>
                  <a:lnTo>
                    <a:pt x="50" y="1681"/>
                  </a:lnTo>
                  <a:lnTo>
                    <a:pt x="1" y="1876"/>
                  </a:lnTo>
                  <a:lnTo>
                    <a:pt x="1" y="1876"/>
                  </a:lnTo>
                  <a:lnTo>
                    <a:pt x="220" y="1852"/>
                  </a:lnTo>
                  <a:lnTo>
                    <a:pt x="731" y="1706"/>
                  </a:lnTo>
                  <a:lnTo>
                    <a:pt x="999" y="1633"/>
                  </a:lnTo>
                  <a:lnTo>
                    <a:pt x="1267" y="1535"/>
                  </a:lnTo>
                  <a:lnTo>
                    <a:pt x="1511" y="1413"/>
                  </a:lnTo>
                  <a:lnTo>
                    <a:pt x="1657" y="1316"/>
                  </a:lnTo>
                  <a:lnTo>
                    <a:pt x="1657" y="1316"/>
                  </a:lnTo>
                  <a:lnTo>
                    <a:pt x="1754" y="1194"/>
                  </a:lnTo>
                  <a:lnTo>
                    <a:pt x="1827" y="1048"/>
                  </a:lnTo>
                  <a:lnTo>
                    <a:pt x="1876" y="926"/>
                  </a:lnTo>
                  <a:lnTo>
                    <a:pt x="1876" y="780"/>
                  </a:lnTo>
                  <a:lnTo>
                    <a:pt x="1876" y="634"/>
                  </a:lnTo>
                  <a:lnTo>
                    <a:pt x="1827" y="488"/>
                  </a:lnTo>
                  <a:lnTo>
                    <a:pt x="1754" y="366"/>
                  </a:lnTo>
                  <a:lnTo>
                    <a:pt x="1657" y="244"/>
                  </a:lnTo>
                  <a:lnTo>
                    <a:pt x="1657" y="244"/>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46;p18"/>
            <p:cNvSpPr/>
            <p:nvPr/>
          </p:nvSpPr>
          <p:spPr>
            <a:xfrm>
              <a:off x="579300" y="4638450"/>
              <a:ext cx="46900" cy="46900"/>
            </a:xfrm>
            <a:custGeom>
              <a:avLst/>
              <a:gdLst/>
              <a:ahLst/>
              <a:cxnLst/>
              <a:rect l="l" t="t" r="r" b="b"/>
              <a:pathLst>
                <a:path w="1876" h="1876" fill="none" extrusionOk="0">
                  <a:moveTo>
                    <a:pt x="1632" y="219"/>
                  </a:moveTo>
                  <a:lnTo>
                    <a:pt x="1632" y="219"/>
                  </a:lnTo>
                  <a:lnTo>
                    <a:pt x="1510" y="122"/>
                  </a:lnTo>
                  <a:lnTo>
                    <a:pt x="1388" y="49"/>
                  </a:lnTo>
                  <a:lnTo>
                    <a:pt x="1242" y="0"/>
                  </a:lnTo>
                  <a:lnTo>
                    <a:pt x="1096" y="0"/>
                  </a:lnTo>
                  <a:lnTo>
                    <a:pt x="950" y="0"/>
                  </a:lnTo>
                  <a:lnTo>
                    <a:pt x="828" y="49"/>
                  </a:lnTo>
                  <a:lnTo>
                    <a:pt x="682" y="122"/>
                  </a:lnTo>
                  <a:lnTo>
                    <a:pt x="560" y="219"/>
                  </a:lnTo>
                  <a:lnTo>
                    <a:pt x="560" y="219"/>
                  </a:lnTo>
                  <a:lnTo>
                    <a:pt x="463" y="366"/>
                  </a:lnTo>
                  <a:lnTo>
                    <a:pt x="341" y="609"/>
                  </a:lnTo>
                  <a:lnTo>
                    <a:pt x="244" y="877"/>
                  </a:lnTo>
                  <a:lnTo>
                    <a:pt x="171" y="1145"/>
                  </a:lnTo>
                  <a:lnTo>
                    <a:pt x="25" y="1656"/>
                  </a:lnTo>
                  <a:lnTo>
                    <a:pt x="0" y="1876"/>
                  </a:lnTo>
                  <a:lnTo>
                    <a:pt x="0" y="1876"/>
                  </a:lnTo>
                  <a:lnTo>
                    <a:pt x="195" y="1827"/>
                  </a:lnTo>
                  <a:lnTo>
                    <a:pt x="707" y="1705"/>
                  </a:lnTo>
                  <a:lnTo>
                    <a:pt x="999" y="1608"/>
                  </a:lnTo>
                  <a:lnTo>
                    <a:pt x="1267" y="1510"/>
                  </a:lnTo>
                  <a:lnTo>
                    <a:pt x="1486" y="1413"/>
                  </a:lnTo>
                  <a:lnTo>
                    <a:pt x="1632" y="1291"/>
                  </a:lnTo>
                  <a:lnTo>
                    <a:pt x="1632" y="1291"/>
                  </a:lnTo>
                  <a:lnTo>
                    <a:pt x="1729" y="1169"/>
                  </a:lnTo>
                  <a:lnTo>
                    <a:pt x="1802" y="1048"/>
                  </a:lnTo>
                  <a:lnTo>
                    <a:pt x="1851" y="901"/>
                  </a:lnTo>
                  <a:lnTo>
                    <a:pt x="1876" y="755"/>
                  </a:lnTo>
                  <a:lnTo>
                    <a:pt x="1851" y="609"/>
                  </a:lnTo>
                  <a:lnTo>
                    <a:pt x="1802" y="463"/>
                  </a:lnTo>
                  <a:lnTo>
                    <a:pt x="1729" y="341"/>
                  </a:lnTo>
                  <a:lnTo>
                    <a:pt x="1632" y="219"/>
                  </a:lnTo>
                  <a:lnTo>
                    <a:pt x="1632" y="219"/>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3314" name="Picture 2">
            <a:extLst>
              <a:ext uri="{FF2B5EF4-FFF2-40B4-BE49-F238E27FC236}">
                <a16:creationId xmlns:a16="http://schemas.microsoft.com/office/drawing/2014/main" id="{2850CA9F-CF64-49A5-ADDD-6F9A78E416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28321" y="545158"/>
            <a:ext cx="5550499" cy="2152200"/>
          </a:xfrm>
          <a:prstGeom prst="rect">
            <a:avLst/>
          </a:prstGeom>
          <a:noFill/>
          <a:extLst>
            <a:ext uri="{909E8E84-426E-40DD-AFC4-6F175D3DCCD1}">
              <a14:hiddenFill xmlns:a14="http://schemas.microsoft.com/office/drawing/2010/main">
                <a:solidFill>
                  <a:srgbClr val="FFFFFF"/>
                </a:solidFill>
              </a14:hiddenFill>
            </a:ext>
          </a:extLst>
        </p:spPr>
      </p:pic>
      <p:pic>
        <p:nvPicPr>
          <p:cNvPr id="13316" name="Picture 4">
            <a:extLst>
              <a:ext uri="{FF2B5EF4-FFF2-40B4-BE49-F238E27FC236}">
                <a16:creationId xmlns:a16="http://schemas.microsoft.com/office/drawing/2014/main" id="{9A725E29-2B57-42C8-A5D4-787F020B9C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15211" y="2741864"/>
            <a:ext cx="5359389" cy="190676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oogle Shape;139;p18"/>
          <p:cNvGrpSpPr/>
          <p:nvPr/>
        </p:nvGrpSpPr>
        <p:grpSpPr>
          <a:xfrm>
            <a:off x="6929454" y="428610"/>
            <a:ext cx="1847361" cy="1847352"/>
            <a:chOff x="6643075" y="3664250"/>
            <a:chExt cx="407950" cy="407975"/>
          </a:xfrm>
        </p:grpSpPr>
        <p:sp>
          <p:nvSpPr>
            <p:cNvPr id="4" name="Google Shape;140;p18"/>
            <p:cNvSpPr/>
            <p:nvPr/>
          </p:nvSpPr>
          <p:spPr>
            <a:xfrm>
              <a:off x="6794075" y="3815250"/>
              <a:ext cx="211300" cy="211300"/>
            </a:xfrm>
            <a:custGeom>
              <a:avLst/>
              <a:gdLst/>
              <a:ahLst/>
              <a:cxnLst/>
              <a:rect l="l" t="t" r="r" b="b"/>
              <a:pathLst>
                <a:path w="8452" h="8452" fill="none" extrusionOk="0">
                  <a:moveTo>
                    <a:pt x="0" y="8135"/>
                  </a:moveTo>
                  <a:lnTo>
                    <a:pt x="0" y="8135"/>
                  </a:lnTo>
                  <a:lnTo>
                    <a:pt x="438" y="8257"/>
                  </a:lnTo>
                  <a:lnTo>
                    <a:pt x="852" y="8354"/>
                  </a:lnTo>
                  <a:lnTo>
                    <a:pt x="1291" y="8403"/>
                  </a:lnTo>
                  <a:lnTo>
                    <a:pt x="1729" y="8452"/>
                  </a:lnTo>
                  <a:lnTo>
                    <a:pt x="2168" y="8452"/>
                  </a:lnTo>
                  <a:lnTo>
                    <a:pt x="2606" y="8427"/>
                  </a:lnTo>
                  <a:lnTo>
                    <a:pt x="3020" y="8378"/>
                  </a:lnTo>
                  <a:lnTo>
                    <a:pt x="3458" y="8281"/>
                  </a:lnTo>
                  <a:lnTo>
                    <a:pt x="3872" y="8184"/>
                  </a:lnTo>
                  <a:lnTo>
                    <a:pt x="4311" y="8037"/>
                  </a:lnTo>
                  <a:lnTo>
                    <a:pt x="4701" y="7867"/>
                  </a:lnTo>
                  <a:lnTo>
                    <a:pt x="5115" y="7672"/>
                  </a:lnTo>
                  <a:lnTo>
                    <a:pt x="5504" y="7429"/>
                  </a:lnTo>
                  <a:lnTo>
                    <a:pt x="5870" y="7185"/>
                  </a:lnTo>
                  <a:lnTo>
                    <a:pt x="6235" y="6893"/>
                  </a:lnTo>
                  <a:lnTo>
                    <a:pt x="6576" y="6576"/>
                  </a:lnTo>
                  <a:lnTo>
                    <a:pt x="6576" y="6576"/>
                  </a:lnTo>
                  <a:lnTo>
                    <a:pt x="6892" y="6235"/>
                  </a:lnTo>
                  <a:lnTo>
                    <a:pt x="7185" y="5870"/>
                  </a:lnTo>
                  <a:lnTo>
                    <a:pt x="7428" y="5505"/>
                  </a:lnTo>
                  <a:lnTo>
                    <a:pt x="7672" y="5115"/>
                  </a:lnTo>
                  <a:lnTo>
                    <a:pt x="7867" y="4701"/>
                  </a:lnTo>
                  <a:lnTo>
                    <a:pt x="8037" y="4311"/>
                  </a:lnTo>
                  <a:lnTo>
                    <a:pt x="8183" y="3873"/>
                  </a:lnTo>
                  <a:lnTo>
                    <a:pt x="8281" y="3459"/>
                  </a:lnTo>
                  <a:lnTo>
                    <a:pt x="8378" y="3020"/>
                  </a:lnTo>
                  <a:lnTo>
                    <a:pt x="8427" y="2606"/>
                  </a:lnTo>
                  <a:lnTo>
                    <a:pt x="8451" y="2168"/>
                  </a:lnTo>
                  <a:lnTo>
                    <a:pt x="8451" y="1730"/>
                  </a:lnTo>
                  <a:lnTo>
                    <a:pt x="8402" y="1291"/>
                  </a:lnTo>
                  <a:lnTo>
                    <a:pt x="8354" y="853"/>
                  </a:lnTo>
                  <a:lnTo>
                    <a:pt x="8256" y="439"/>
                  </a:lnTo>
                  <a:lnTo>
                    <a:pt x="8135" y="0"/>
                  </a:lnTo>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41;p18"/>
            <p:cNvSpPr/>
            <p:nvPr/>
          </p:nvSpPr>
          <p:spPr>
            <a:xfrm>
              <a:off x="6643075" y="3664250"/>
              <a:ext cx="407950" cy="407975"/>
            </a:xfrm>
            <a:custGeom>
              <a:avLst/>
              <a:gdLst/>
              <a:ahLst/>
              <a:cxnLst/>
              <a:rect l="l" t="t" r="r" b="b"/>
              <a:pathLst>
                <a:path w="16318" h="16319" fill="none" extrusionOk="0">
                  <a:moveTo>
                    <a:pt x="16074" y="244"/>
                  </a:moveTo>
                  <a:lnTo>
                    <a:pt x="16074" y="244"/>
                  </a:lnTo>
                  <a:lnTo>
                    <a:pt x="15928" y="122"/>
                  </a:lnTo>
                  <a:lnTo>
                    <a:pt x="15758" y="49"/>
                  </a:lnTo>
                  <a:lnTo>
                    <a:pt x="15538" y="0"/>
                  </a:lnTo>
                  <a:lnTo>
                    <a:pt x="15319" y="0"/>
                  </a:lnTo>
                  <a:lnTo>
                    <a:pt x="15051" y="25"/>
                  </a:lnTo>
                  <a:lnTo>
                    <a:pt x="14759" y="73"/>
                  </a:lnTo>
                  <a:lnTo>
                    <a:pt x="14442" y="171"/>
                  </a:lnTo>
                  <a:lnTo>
                    <a:pt x="14102" y="293"/>
                  </a:lnTo>
                  <a:lnTo>
                    <a:pt x="13736" y="439"/>
                  </a:lnTo>
                  <a:lnTo>
                    <a:pt x="13347" y="609"/>
                  </a:lnTo>
                  <a:lnTo>
                    <a:pt x="12957" y="828"/>
                  </a:lnTo>
                  <a:lnTo>
                    <a:pt x="12543" y="1048"/>
                  </a:lnTo>
                  <a:lnTo>
                    <a:pt x="11666" y="1608"/>
                  </a:lnTo>
                  <a:lnTo>
                    <a:pt x="10716" y="2265"/>
                  </a:lnTo>
                  <a:lnTo>
                    <a:pt x="10716" y="2265"/>
                  </a:lnTo>
                  <a:lnTo>
                    <a:pt x="10278" y="2095"/>
                  </a:lnTo>
                  <a:lnTo>
                    <a:pt x="9815" y="1949"/>
                  </a:lnTo>
                  <a:lnTo>
                    <a:pt x="9352" y="1851"/>
                  </a:lnTo>
                  <a:lnTo>
                    <a:pt x="8890" y="1778"/>
                  </a:lnTo>
                  <a:lnTo>
                    <a:pt x="8427" y="1730"/>
                  </a:lnTo>
                  <a:lnTo>
                    <a:pt x="7940" y="1730"/>
                  </a:lnTo>
                  <a:lnTo>
                    <a:pt x="7477" y="1778"/>
                  </a:lnTo>
                  <a:lnTo>
                    <a:pt x="7014" y="1827"/>
                  </a:lnTo>
                  <a:lnTo>
                    <a:pt x="6551" y="1924"/>
                  </a:lnTo>
                  <a:lnTo>
                    <a:pt x="6089" y="2070"/>
                  </a:lnTo>
                  <a:lnTo>
                    <a:pt x="5650" y="2241"/>
                  </a:lnTo>
                  <a:lnTo>
                    <a:pt x="5212" y="2436"/>
                  </a:lnTo>
                  <a:lnTo>
                    <a:pt x="4774" y="2679"/>
                  </a:lnTo>
                  <a:lnTo>
                    <a:pt x="4384" y="2972"/>
                  </a:lnTo>
                  <a:lnTo>
                    <a:pt x="3994" y="3264"/>
                  </a:lnTo>
                  <a:lnTo>
                    <a:pt x="3605" y="3605"/>
                  </a:lnTo>
                  <a:lnTo>
                    <a:pt x="3605" y="3605"/>
                  </a:lnTo>
                  <a:lnTo>
                    <a:pt x="3264" y="3995"/>
                  </a:lnTo>
                  <a:lnTo>
                    <a:pt x="2971" y="4384"/>
                  </a:lnTo>
                  <a:lnTo>
                    <a:pt x="2679" y="4774"/>
                  </a:lnTo>
                  <a:lnTo>
                    <a:pt x="2436" y="5212"/>
                  </a:lnTo>
                  <a:lnTo>
                    <a:pt x="2241" y="5651"/>
                  </a:lnTo>
                  <a:lnTo>
                    <a:pt x="2070" y="6089"/>
                  </a:lnTo>
                  <a:lnTo>
                    <a:pt x="1924" y="6552"/>
                  </a:lnTo>
                  <a:lnTo>
                    <a:pt x="1827" y="7015"/>
                  </a:lnTo>
                  <a:lnTo>
                    <a:pt x="1778" y="7477"/>
                  </a:lnTo>
                  <a:lnTo>
                    <a:pt x="1729" y="7940"/>
                  </a:lnTo>
                  <a:lnTo>
                    <a:pt x="1729" y="8427"/>
                  </a:lnTo>
                  <a:lnTo>
                    <a:pt x="1778" y="8890"/>
                  </a:lnTo>
                  <a:lnTo>
                    <a:pt x="1851" y="9353"/>
                  </a:lnTo>
                  <a:lnTo>
                    <a:pt x="1948" y="9815"/>
                  </a:lnTo>
                  <a:lnTo>
                    <a:pt x="2095" y="10278"/>
                  </a:lnTo>
                  <a:lnTo>
                    <a:pt x="2265" y="10716"/>
                  </a:lnTo>
                  <a:lnTo>
                    <a:pt x="2265" y="10716"/>
                  </a:lnTo>
                  <a:lnTo>
                    <a:pt x="1607" y="11666"/>
                  </a:lnTo>
                  <a:lnTo>
                    <a:pt x="1047" y="12543"/>
                  </a:lnTo>
                  <a:lnTo>
                    <a:pt x="828" y="12957"/>
                  </a:lnTo>
                  <a:lnTo>
                    <a:pt x="609" y="13347"/>
                  </a:lnTo>
                  <a:lnTo>
                    <a:pt x="438" y="13737"/>
                  </a:lnTo>
                  <a:lnTo>
                    <a:pt x="292" y="14102"/>
                  </a:lnTo>
                  <a:lnTo>
                    <a:pt x="170" y="14443"/>
                  </a:lnTo>
                  <a:lnTo>
                    <a:pt x="73" y="14759"/>
                  </a:lnTo>
                  <a:lnTo>
                    <a:pt x="24" y="15052"/>
                  </a:lnTo>
                  <a:lnTo>
                    <a:pt x="0" y="15320"/>
                  </a:lnTo>
                  <a:lnTo>
                    <a:pt x="0" y="15539"/>
                  </a:lnTo>
                  <a:lnTo>
                    <a:pt x="49" y="15758"/>
                  </a:lnTo>
                  <a:lnTo>
                    <a:pt x="122" y="15928"/>
                  </a:lnTo>
                  <a:lnTo>
                    <a:pt x="244" y="16075"/>
                  </a:lnTo>
                  <a:lnTo>
                    <a:pt x="244" y="16075"/>
                  </a:lnTo>
                  <a:lnTo>
                    <a:pt x="341" y="16172"/>
                  </a:lnTo>
                  <a:lnTo>
                    <a:pt x="487" y="16245"/>
                  </a:lnTo>
                  <a:lnTo>
                    <a:pt x="633" y="16294"/>
                  </a:lnTo>
                  <a:lnTo>
                    <a:pt x="804" y="16318"/>
                  </a:lnTo>
                  <a:lnTo>
                    <a:pt x="974" y="16318"/>
                  </a:lnTo>
                  <a:lnTo>
                    <a:pt x="1169" y="16318"/>
                  </a:lnTo>
                  <a:lnTo>
                    <a:pt x="1388" y="16269"/>
                  </a:lnTo>
                  <a:lnTo>
                    <a:pt x="1632" y="16221"/>
                  </a:lnTo>
                  <a:lnTo>
                    <a:pt x="2143" y="16075"/>
                  </a:lnTo>
                  <a:lnTo>
                    <a:pt x="2703" y="15831"/>
                  </a:lnTo>
                  <a:lnTo>
                    <a:pt x="3312" y="15539"/>
                  </a:lnTo>
                  <a:lnTo>
                    <a:pt x="3946" y="15149"/>
                  </a:lnTo>
                  <a:lnTo>
                    <a:pt x="4652" y="14711"/>
                  </a:lnTo>
                  <a:lnTo>
                    <a:pt x="5358" y="14224"/>
                  </a:lnTo>
                  <a:lnTo>
                    <a:pt x="6113" y="13663"/>
                  </a:lnTo>
                  <a:lnTo>
                    <a:pt x="6892" y="13055"/>
                  </a:lnTo>
                  <a:lnTo>
                    <a:pt x="7696" y="12397"/>
                  </a:lnTo>
                  <a:lnTo>
                    <a:pt x="8500" y="11691"/>
                  </a:lnTo>
                  <a:lnTo>
                    <a:pt x="9304" y="10936"/>
                  </a:lnTo>
                  <a:lnTo>
                    <a:pt x="10132" y="10132"/>
                  </a:lnTo>
                  <a:lnTo>
                    <a:pt x="10132" y="10132"/>
                  </a:lnTo>
                  <a:lnTo>
                    <a:pt x="10935" y="9304"/>
                  </a:lnTo>
                  <a:lnTo>
                    <a:pt x="11690" y="8500"/>
                  </a:lnTo>
                  <a:lnTo>
                    <a:pt x="12397" y="7696"/>
                  </a:lnTo>
                  <a:lnTo>
                    <a:pt x="13054" y="6893"/>
                  </a:lnTo>
                  <a:lnTo>
                    <a:pt x="13663" y="6113"/>
                  </a:lnTo>
                  <a:lnTo>
                    <a:pt x="14223" y="5358"/>
                  </a:lnTo>
                  <a:lnTo>
                    <a:pt x="14710" y="4652"/>
                  </a:lnTo>
                  <a:lnTo>
                    <a:pt x="15149" y="3946"/>
                  </a:lnTo>
                  <a:lnTo>
                    <a:pt x="15538" y="3313"/>
                  </a:lnTo>
                  <a:lnTo>
                    <a:pt x="15831" y="2704"/>
                  </a:lnTo>
                  <a:lnTo>
                    <a:pt x="16074" y="2144"/>
                  </a:lnTo>
                  <a:lnTo>
                    <a:pt x="16220" y="1632"/>
                  </a:lnTo>
                  <a:lnTo>
                    <a:pt x="16269" y="1389"/>
                  </a:lnTo>
                  <a:lnTo>
                    <a:pt x="16318" y="1169"/>
                  </a:lnTo>
                  <a:lnTo>
                    <a:pt x="16318" y="975"/>
                  </a:lnTo>
                  <a:lnTo>
                    <a:pt x="16318" y="804"/>
                  </a:lnTo>
                  <a:lnTo>
                    <a:pt x="16293" y="634"/>
                  </a:lnTo>
                  <a:lnTo>
                    <a:pt x="16245" y="487"/>
                  </a:lnTo>
                  <a:lnTo>
                    <a:pt x="16172" y="341"/>
                  </a:lnTo>
                  <a:lnTo>
                    <a:pt x="16074" y="244"/>
                  </a:lnTo>
                  <a:lnTo>
                    <a:pt x="16074" y="244"/>
                  </a:lnTo>
                  <a:close/>
                  <a:moveTo>
                    <a:pt x="1827" y="13810"/>
                  </a:moveTo>
                  <a:lnTo>
                    <a:pt x="1827" y="13810"/>
                  </a:lnTo>
                  <a:lnTo>
                    <a:pt x="1754" y="13737"/>
                  </a:lnTo>
                  <a:lnTo>
                    <a:pt x="1729" y="13639"/>
                  </a:lnTo>
                  <a:lnTo>
                    <a:pt x="1681" y="13542"/>
                  </a:lnTo>
                  <a:lnTo>
                    <a:pt x="1681" y="13444"/>
                  </a:lnTo>
                  <a:lnTo>
                    <a:pt x="1681" y="13176"/>
                  </a:lnTo>
                  <a:lnTo>
                    <a:pt x="1754" y="12884"/>
                  </a:lnTo>
                  <a:lnTo>
                    <a:pt x="1875" y="12519"/>
                  </a:lnTo>
                  <a:lnTo>
                    <a:pt x="2046" y="12153"/>
                  </a:lnTo>
                  <a:lnTo>
                    <a:pt x="2265" y="11715"/>
                  </a:lnTo>
                  <a:lnTo>
                    <a:pt x="2533" y="11277"/>
                  </a:lnTo>
                  <a:lnTo>
                    <a:pt x="2533" y="11277"/>
                  </a:lnTo>
                  <a:lnTo>
                    <a:pt x="2752" y="11642"/>
                  </a:lnTo>
                  <a:lnTo>
                    <a:pt x="3020" y="12007"/>
                  </a:lnTo>
                  <a:lnTo>
                    <a:pt x="3288" y="12373"/>
                  </a:lnTo>
                  <a:lnTo>
                    <a:pt x="3605" y="12714"/>
                  </a:lnTo>
                  <a:lnTo>
                    <a:pt x="3605" y="12714"/>
                  </a:lnTo>
                  <a:lnTo>
                    <a:pt x="3897" y="12957"/>
                  </a:lnTo>
                  <a:lnTo>
                    <a:pt x="4165" y="13201"/>
                  </a:lnTo>
                  <a:lnTo>
                    <a:pt x="4165" y="13201"/>
                  </a:lnTo>
                  <a:lnTo>
                    <a:pt x="3751" y="13444"/>
                  </a:lnTo>
                  <a:lnTo>
                    <a:pt x="3361" y="13639"/>
                  </a:lnTo>
                  <a:lnTo>
                    <a:pt x="3020" y="13785"/>
                  </a:lnTo>
                  <a:lnTo>
                    <a:pt x="2679" y="13883"/>
                  </a:lnTo>
                  <a:lnTo>
                    <a:pt x="2411" y="13956"/>
                  </a:lnTo>
                  <a:lnTo>
                    <a:pt x="2168" y="13956"/>
                  </a:lnTo>
                  <a:lnTo>
                    <a:pt x="2070" y="13931"/>
                  </a:lnTo>
                  <a:lnTo>
                    <a:pt x="1973" y="13907"/>
                  </a:lnTo>
                  <a:lnTo>
                    <a:pt x="1900" y="13858"/>
                  </a:lnTo>
                  <a:lnTo>
                    <a:pt x="1827" y="13810"/>
                  </a:lnTo>
                  <a:lnTo>
                    <a:pt x="1827" y="13810"/>
                  </a:lnTo>
                  <a:close/>
                  <a:moveTo>
                    <a:pt x="8159" y="4482"/>
                  </a:moveTo>
                  <a:lnTo>
                    <a:pt x="8159" y="4482"/>
                  </a:lnTo>
                  <a:lnTo>
                    <a:pt x="8037" y="4482"/>
                  </a:lnTo>
                  <a:lnTo>
                    <a:pt x="7940" y="4433"/>
                  </a:lnTo>
                  <a:lnTo>
                    <a:pt x="7842" y="4384"/>
                  </a:lnTo>
                  <a:lnTo>
                    <a:pt x="7745" y="4311"/>
                  </a:lnTo>
                  <a:lnTo>
                    <a:pt x="7672" y="4238"/>
                  </a:lnTo>
                  <a:lnTo>
                    <a:pt x="7623" y="4141"/>
                  </a:lnTo>
                  <a:lnTo>
                    <a:pt x="7574" y="4019"/>
                  </a:lnTo>
                  <a:lnTo>
                    <a:pt x="7574" y="3897"/>
                  </a:lnTo>
                  <a:lnTo>
                    <a:pt x="7574" y="3897"/>
                  </a:lnTo>
                  <a:lnTo>
                    <a:pt x="7574" y="3775"/>
                  </a:lnTo>
                  <a:lnTo>
                    <a:pt x="7623" y="3678"/>
                  </a:lnTo>
                  <a:lnTo>
                    <a:pt x="7672" y="3580"/>
                  </a:lnTo>
                  <a:lnTo>
                    <a:pt x="7745" y="3483"/>
                  </a:lnTo>
                  <a:lnTo>
                    <a:pt x="7842" y="3410"/>
                  </a:lnTo>
                  <a:lnTo>
                    <a:pt x="7940" y="3361"/>
                  </a:lnTo>
                  <a:lnTo>
                    <a:pt x="8037" y="3337"/>
                  </a:lnTo>
                  <a:lnTo>
                    <a:pt x="8159" y="3313"/>
                  </a:lnTo>
                  <a:lnTo>
                    <a:pt x="8159" y="3313"/>
                  </a:lnTo>
                  <a:lnTo>
                    <a:pt x="8281" y="3337"/>
                  </a:lnTo>
                  <a:lnTo>
                    <a:pt x="8378" y="3361"/>
                  </a:lnTo>
                  <a:lnTo>
                    <a:pt x="8476" y="3410"/>
                  </a:lnTo>
                  <a:lnTo>
                    <a:pt x="8573" y="3483"/>
                  </a:lnTo>
                  <a:lnTo>
                    <a:pt x="8646" y="3580"/>
                  </a:lnTo>
                  <a:lnTo>
                    <a:pt x="8695" y="3678"/>
                  </a:lnTo>
                  <a:lnTo>
                    <a:pt x="8743" y="3775"/>
                  </a:lnTo>
                  <a:lnTo>
                    <a:pt x="8743" y="3897"/>
                  </a:lnTo>
                  <a:lnTo>
                    <a:pt x="8743" y="3897"/>
                  </a:lnTo>
                  <a:lnTo>
                    <a:pt x="8743" y="4019"/>
                  </a:lnTo>
                  <a:lnTo>
                    <a:pt x="8695" y="4141"/>
                  </a:lnTo>
                  <a:lnTo>
                    <a:pt x="8646" y="4238"/>
                  </a:lnTo>
                  <a:lnTo>
                    <a:pt x="8573" y="4311"/>
                  </a:lnTo>
                  <a:lnTo>
                    <a:pt x="8476" y="4384"/>
                  </a:lnTo>
                  <a:lnTo>
                    <a:pt x="8378" y="4433"/>
                  </a:lnTo>
                  <a:lnTo>
                    <a:pt x="8281" y="4482"/>
                  </a:lnTo>
                  <a:lnTo>
                    <a:pt x="8159" y="4482"/>
                  </a:lnTo>
                  <a:lnTo>
                    <a:pt x="8159" y="4482"/>
                  </a:lnTo>
                  <a:close/>
                  <a:moveTo>
                    <a:pt x="9133" y="5943"/>
                  </a:moveTo>
                  <a:lnTo>
                    <a:pt x="9133" y="5943"/>
                  </a:lnTo>
                  <a:lnTo>
                    <a:pt x="9036" y="5943"/>
                  </a:lnTo>
                  <a:lnTo>
                    <a:pt x="8963" y="5919"/>
                  </a:lnTo>
                  <a:lnTo>
                    <a:pt x="8841" y="5846"/>
                  </a:lnTo>
                  <a:lnTo>
                    <a:pt x="8768" y="5724"/>
                  </a:lnTo>
                  <a:lnTo>
                    <a:pt x="8743" y="5651"/>
                  </a:lnTo>
                  <a:lnTo>
                    <a:pt x="8743" y="5553"/>
                  </a:lnTo>
                  <a:lnTo>
                    <a:pt x="8743" y="5553"/>
                  </a:lnTo>
                  <a:lnTo>
                    <a:pt x="8743" y="5480"/>
                  </a:lnTo>
                  <a:lnTo>
                    <a:pt x="8768" y="5407"/>
                  </a:lnTo>
                  <a:lnTo>
                    <a:pt x="8841" y="5285"/>
                  </a:lnTo>
                  <a:lnTo>
                    <a:pt x="8963" y="5212"/>
                  </a:lnTo>
                  <a:lnTo>
                    <a:pt x="9036" y="5188"/>
                  </a:lnTo>
                  <a:lnTo>
                    <a:pt x="9133" y="5164"/>
                  </a:lnTo>
                  <a:lnTo>
                    <a:pt x="9133" y="5164"/>
                  </a:lnTo>
                  <a:lnTo>
                    <a:pt x="9206" y="5188"/>
                  </a:lnTo>
                  <a:lnTo>
                    <a:pt x="9279" y="5212"/>
                  </a:lnTo>
                  <a:lnTo>
                    <a:pt x="9401" y="5285"/>
                  </a:lnTo>
                  <a:lnTo>
                    <a:pt x="9474" y="5407"/>
                  </a:lnTo>
                  <a:lnTo>
                    <a:pt x="9498" y="5480"/>
                  </a:lnTo>
                  <a:lnTo>
                    <a:pt x="9523" y="5553"/>
                  </a:lnTo>
                  <a:lnTo>
                    <a:pt x="9523" y="5553"/>
                  </a:lnTo>
                  <a:lnTo>
                    <a:pt x="9498" y="5651"/>
                  </a:lnTo>
                  <a:lnTo>
                    <a:pt x="9474" y="5724"/>
                  </a:lnTo>
                  <a:lnTo>
                    <a:pt x="9401" y="5846"/>
                  </a:lnTo>
                  <a:lnTo>
                    <a:pt x="9279" y="5919"/>
                  </a:lnTo>
                  <a:lnTo>
                    <a:pt x="9206" y="5943"/>
                  </a:lnTo>
                  <a:lnTo>
                    <a:pt x="9133" y="5943"/>
                  </a:lnTo>
                  <a:lnTo>
                    <a:pt x="9133" y="5943"/>
                  </a:lnTo>
                  <a:close/>
                  <a:moveTo>
                    <a:pt x="9986" y="4409"/>
                  </a:moveTo>
                  <a:lnTo>
                    <a:pt x="9986" y="4409"/>
                  </a:lnTo>
                  <a:lnTo>
                    <a:pt x="9888" y="4409"/>
                  </a:lnTo>
                  <a:lnTo>
                    <a:pt x="9815" y="4384"/>
                  </a:lnTo>
                  <a:lnTo>
                    <a:pt x="9693" y="4287"/>
                  </a:lnTo>
                  <a:lnTo>
                    <a:pt x="9620" y="4165"/>
                  </a:lnTo>
                  <a:lnTo>
                    <a:pt x="9596" y="4092"/>
                  </a:lnTo>
                  <a:lnTo>
                    <a:pt x="9596" y="4019"/>
                  </a:lnTo>
                  <a:lnTo>
                    <a:pt x="9596" y="4019"/>
                  </a:lnTo>
                  <a:lnTo>
                    <a:pt x="9596" y="3946"/>
                  </a:lnTo>
                  <a:lnTo>
                    <a:pt x="9620" y="3873"/>
                  </a:lnTo>
                  <a:lnTo>
                    <a:pt x="9693" y="3751"/>
                  </a:lnTo>
                  <a:lnTo>
                    <a:pt x="9815" y="3654"/>
                  </a:lnTo>
                  <a:lnTo>
                    <a:pt x="9888" y="3629"/>
                  </a:lnTo>
                  <a:lnTo>
                    <a:pt x="9986" y="3629"/>
                  </a:lnTo>
                  <a:lnTo>
                    <a:pt x="9986" y="3629"/>
                  </a:lnTo>
                  <a:lnTo>
                    <a:pt x="10059" y="3629"/>
                  </a:lnTo>
                  <a:lnTo>
                    <a:pt x="10132" y="3654"/>
                  </a:lnTo>
                  <a:lnTo>
                    <a:pt x="10253" y="3751"/>
                  </a:lnTo>
                  <a:lnTo>
                    <a:pt x="10327" y="3873"/>
                  </a:lnTo>
                  <a:lnTo>
                    <a:pt x="10351" y="3946"/>
                  </a:lnTo>
                  <a:lnTo>
                    <a:pt x="10375" y="4019"/>
                  </a:lnTo>
                  <a:lnTo>
                    <a:pt x="10375" y="4019"/>
                  </a:lnTo>
                  <a:lnTo>
                    <a:pt x="10351" y="4092"/>
                  </a:lnTo>
                  <a:lnTo>
                    <a:pt x="10327" y="4165"/>
                  </a:lnTo>
                  <a:lnTo>
                    <a:pt x="10253" y="4287"/>
                  </a:lnTo>
                  <a:lnTo>
                    <a:pt x="10132" y="4384"/>
                  </a:lnTo>
                  <a:lnTo>
                    <a:pt x="10059" y="4409"/>
                  </a:lnTo>
                  <a:lnTo>
                    <a:pt x="9986" y="4409"/>
                  </a:lnTo>
                  <a:lnTo>
                    <a:pt x="9986" y="4409"/>
                  </a:lnTo>
                  <a:close/>
                  <a:moveTo>
                    <a:pt x="13200" y="4165"/>
                  </a:moveTo>
                  <a:lnTo>
                    <a:pt x="13200" y="4165"/>
                  </a:lnTo>
                  <a:lnTo>
                    <a:pt x="12957" y="3897"/>
                  </a:lnTo>
                  <a:lnTo>
                    <a:pt x="12713" y="3605"/>
                  </a:lnTo>
                  <a:lnTo>
                    <a:pt x="12713" y="3605"/>
                  </a:lnTo>
                  <a:lnTo>
                    <a:pt x="12372" y="3288"/>
                  </a:lnTo>
                  <a:lnTo>
                    <a:pt x="12007" y="3020"/>
                  </a:lnTo>
                  <a:lnTo>
                    <a:pt x="11642" y="2752"/>
                  </a:lnTo>
                  <a:lnTo>
                    <a:pt x="11276" y="2533"/>
                  </a:lnTo>
                  <a:lnTo>
                    <a:pt x="11276" y="2533"/>
                  </a:lnTo>
                  <a:lnTo>
                    <a:pt x="11715" y="2265"/>
                  </a:lnTo>
                  <a:lnTo>
                    <a:pt x="12153" y="2046"/>
                  </a:lnTo>
                  <a:lnTo>
                    <a:pt x="12518" y="1876"/>
                  </a:lnTo>
                  <a:lnTo>
                    <a:pt x="12884" y="1754"/>
                  </a:lnTo>
                  <a:lnTo>
                    <a:pt x="13176" y="1681"/>
                  </a:lnTo>
                  <a:lnTo>
                    <a:pt x="13444" y="1681"/>
                  </a:lnTo>
                  <a:lnTo>
                    <a:pt x="13541" y="1681"/>
                  </a:lnTo>
                  <a:lnTo>
                    <a:pt x="13639" y="1730"/>
                  </a:lnTo>
                  <a:lnTo>
                    <a:pt x="13736" y="1754"/>
                  </a:lnTo>
                  <a:lnTo>
                    <a:pt x="13809" y="1827"/>
                  </a:lnTo>
                  <a:lnTo>
                    <a:pt x="13809" y="1827"/>
                  </a:lnTo>
                  <a:lnTo>
                    <a:pt x="13858" y="1900"/>
                  </a:lnTo>
                  <a:lnTo>
                    <a:pt x="13907" y="1973"/>
                  </a:lnTo>
                  <a:lnTo>
                    <a:pt x="13931" y="2070"/>
                  </a:lnTo>
                  <a:lnTo>
                    <a:pt x="13955" y="2168"/>
                  </a:lnTo>
                  <a:lnTo>
                    <a:pt x="13955" y="2411"/>
                  </a:lnTo>
                  <a:lnTo>
                    <a:pt x="13882" y="2679"/>
                  </a:lnTo>
                  <a:lnTo>
                    <a:pt x="13785" y="3020"/>
                  </a:lnTo>
                  <a:lnTo>
                    <a:pt x="13639" y="3361"/>
                  </a:lnTo>
                  <a:lnTo>
                    <a:pt x="13444" y="3751"/>
                  </a:lnTo>
                  <a:lnTo>
                    <a:pt x="13200" y="4165"/>
                  </a:lnTo>
                  <a:lnTo>
                    <a:pt x="13200" y="4165"/>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Google Shape;148;p18"/>
          <p:cNvSpPr/>
          <p:nvPr/>
        </p:nvSpPr>
        <p:spPr>
          <a:xfrm rot="2697278">
            <a:off x="7921136" y="2360858"/>
            <a:ext cx="438306" cy="418511"/>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49;p18"/>
          <p:cNvSpPr/>
          <p:nvPr/>
        </p:nvSpPr>
        <p:spPr>
          <a:xfrm>
            <a:off x="8286776" y="2143122"/>
            <a:ext cx="175587" cy="167693"/>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 name="Google Shape;142;p18"/>
          <p:cNvGrpSpPr/>
          <p:nvPr/>
        </p:nvGrpSpPr>
        <p:grpSpPr>
          <a:xfrm rot="-587346">
            <a:off x="7202801" y="2987977"/>
            <a:ext cx="759491" cy="759448"/>
            <a:chOff x="576250" y="4319400"/>
            <a:chExt cx="442075" cy="442050"/>
          </a:xfrm>
        </p:grpSpPr>
        <p:sp>
          <p:nvSpPr>
            <p:cNvPr id="9" name="Google Shape;143;p18"/>
            <p:cNvSpPr/>
            <p:nvPr/>
          </p:nvSpPr>
          <p:spPr>
            <a:xfrm>
              <a:off x="576250" y="4319400"/>
              <a:ext cx="442075" cy="442050"/>
            </a:xfrm>
            <a:custGeom>
              <a:avLst/>
              <a:gdLst/>
              <a:ahLst/>
              <a:cxnLst/>
              <a:rect l="l" t="t" r="r" b="b"/>
              <a:pathLst>
                <a:path w="17683" h="17682" fill="none" extrusionOk="0">
                  <a:moveTo>
                    <a:pt x="11472" y="17292"/>
                  </a:moveTo>
                  <a:lnTo>
                    <a:pt x="11472" y="12153"/>
                  </a:lnTo>
                  <a:lnTo>
                    <a:pt x="16416" y="7209"/>
                  </a:lnTo>
                  <a:lnTo>
                    <a:pt x="16416" y="7209"/>
                  </a:lnTo>
                  <a:lnTo>
                    <a:pt x="16562" y="7063"/>
                  </a:lnTo>
                  <a:lnTo>
                    <a:pt x="16684" y="6868"/>
                  </a:lnTo>
                  <a:lnTo>
                    <a:pt x="16830" y="6674"/>
                  </a:lnTo>
                  <a:lnTo>
                    <a:pt x="16927" y="6479"/>
                  </a:lnTo>
                  <a:lnTo>
                    <a:pt x="17146" y="6040"/>
                  </a:lnTo>
                  <a:lnTo>
                    <a:pt x="17317" y="5553"/>
                  </a:lnTo>
                  <a:lnTo>
                    <a:pt x="17439" y="5042"/>
                  </a:lnTo>
                  <a:lnTo>
                    <a:pt x="17560" y="4506"/>
                  </a:lnTo>
                  <a:lnTo>
                    <a:pt x="17633" y="3970"/>
                  </a:lnTo>
                  <a:lnTo>
                    <a:pt x="17658" y="3434"/>
                  </a:lnTo>
                  <a:lnTo>
                    <a:pt x="17682" y="2898"/>
                  </a:lnTo>
                  <a:lnTo>
                    <a:pt x="17682" y="2411"/>
                  </a:lnTo>
                  <a:lnTo>
                    <a:pt x="17658" y="1949"/>
                  </a:lnTo>
                  <a:lnTo>
                    <a:pt x="17609" y="1510"/>
                  </a:lnTo>
                  <a:lnTo>
                    <a:pt x="17536" y="1145"/>
                  </a:lnTo>
                  <a:lnTo>
                    <a:pt x="17463" y="828"/>
                  </a:lnTo>
                  <a:lnTo>
                    <a:pt x="17366" y="585"/>
                  </a:lnTo>
                  <a:lnTo>
                    <a:pt x="17292" y="487"/>
                  </a:lnTo>
                  <a:lnTo>
                    <a:pt x="17244" y="439"/>
                  </a:lnTo>
                  <a:lnTo>
                    <a:pt x="17244" y="439"/>
                  </a:lnTo>
                  <a:lnTo>
                    <a:pt x="17195" y="390"/>
                  </a:lnTo>
                  <a:lnTo>
                    <a:pt x="17098" y="317"/>
                  </a:lnTo>
                  <a:lnTo>
                    <a:pt x="16854" y="219"/>
                  </a:lnTo>
                  <a:lnTo>
                    <a:pt x="16537" y="146"/>
                  </a:lnTo>
                  <a:lnTo>
                    <a:pt x="16172" y="73"/>
                  </a:lnTo>
                  <a:lnTo>
                    <a:pt x="15734" y="25"/>
                  </a:lnTo>
                  <a:lnTo>
                    <a:pt x="15271" y="0"/>
                  </a:lnTo>
                  <a:lnTo>
                    <a:pt x="14784" y="0"/>
                  </a:lnTo>
                  <a:lnTo>
                    <a:pt x="14248" y="25"/>
                  </a:lnTo>
                  <a:lnTo>
                    <a:pt x="13712" y="49"/>
                  </a:lnTo>
                  <a:lnTo>
                    <a:pt x="13176" y="122"/>
                  </a:lnTo>
                  <a:lnTo>
                    <a:pt x="12641" y="244"/>
                  </a:lnTo>
                  <a:lnTo>
                    <a:pt x="12129" y="366"/>
                  </a:lnTo>
                  <a:lnTo>
                    <a:pt x="11642" y="536"/>
                  </a:lnTo>
                  <a:lnTo>
                    <a:pt x="11204" y="755"/>
                  </a:lnTo>
                  <a:lnTo>
                    <a:pt x="10985" y="853"/>
                  </a:lnTo>
                  <a:lnTo>
                    <a:pt x="10814" y="999"/>
                  </a:lnTo>
                  <a:lnTo>
                    <a:pt x="10619" y="1121"/>
                  </a:lnTo>
                  <a:lnTo>
                    <a:pt x="10473" y="1267"/>
                  </a:lnTo>
                  <a:lnTo>
                    <a:pt x="5529" y="6211"/>
                  </a:lnTo>
                  <a:lnTo>
                    <a:pt x="390" y="6211"/>
                  </a:lnTo>
                  <a:lnTo>
                    <a:pt x="390" y="6211"/>
                  </a:lnTo>
                  <a:lnTo>
                    <a:pt x="244" y="6235"/>
                  </a:lnTo>
                  <a:lnTo>
                    <a:pt x="147" y="6259"/>
                  </a:lnTo>
                  <a:lnTo>
                    <a:pt x="49" y="6308"/>
                  </a:lnTo>
                  <a:lnTo>
                    <a:pt x="0" y="6381"/>
                  </a:lnTo>
                  <a:lnTo>
                    <a:pt x="0" y="6454"/>
                  </a:lnTo>
                  <a:lnTo>
                    <a:pt x="25" y="6552"/>
                  </a:lnTo>
                  <a:lnTo>
                    <a:pt x="74" y="6649"/>
                  </a:lnTo>
                  <a:lnTo>
                    <a:pt x="171" y="6771"/>
                  </a:lnTo>
                  <a:lnTo>
                    <a:pt x="2582" y="9158"/>
                  </a:lnTo>
                  <a:lnTo>
                    <a:pt x="2265" y="9474"/>
                  </a:lnTo>
                  <a:lnTo>
                    <a:pt x="950" y="9718"/>
                  </a:lnTo>
                  <a:lnTo>
                    <a:pt x="950" y="9718"/>
                  </a:lnTo>
                  <a:lnTo>
                    <a:pt x="804" y="9767"/>
                  </a:lnTo>
                  <a:lnTo>
                    <a:pt x="682" y="9815"/>
                  </a:lnTo>
                  <a:lnTo>
                    <a:pt x="609" y="9913"/>
                  </a:lnTo>
                  <a:lnTo>
                    <a:pt x="561" y="9986"/>
                  </a:lnTo>
                  <a:lnTo>
                    <a:pt x="561" y="10083"/>
                  </a:lnTo>
                  <a:lnTo>
                    <a:pt x="585" y="10205"/>
                  </a:lnTo>
                  <a:lnTo>
                    <a:pt x="634" y="10302"/>
                  </a:lnTo>
                  <a:lnTo>
                    <a:pt x="731" y="10424"/>
                  </a:lnTo>
                  <a:lnTo>
                    <a:pt x="7258" y="16951"/>
                  </a:lnTo>
                  <a:lnTo>
                    <a:pt x="7258" y="16951"/>
                  </a:lnTo>
                  <a:lnTo>
                    <a:pt x="7380" y="17049"/>
                  </a:lnTo>
                  <a:lnTo>
                    <a:pt x="7477" y="17097"/>
                  </a:lnTo>
                  <a:lnTo>
                    <a:pt x="7599" y="17122"/>
                  </a:lnTo>
                  <a:lnTo>
                    <a:pt x="7697" y="17122"/>
                  </a:lnTo>
                  <a:lnTo>
                    <a:pt x="7770" y="17073"/>
                  </a:lnTo>
                  <a:lnTo>
                    <a:pt x="7867" y="17000"/>
                  </a:lnTo>
                  <a:lnTo>
                    <a:pt x="7916" y="16878"/>
                  </a:lnTo>
                  <a:lnTo>
                    <a:pt x="7965" y="16732"/>
                  </a:lnTo>
                  <a:lnTo>
                    <a:pt x="8208" y="15417"/>
                  </a:lnTo>
                  <a:lnTo>
                    <a:pt x="8525" y="15100"/>
                  </a:lnTo>
                  <a:lnTo>
                    <a:pt x="10911" y="17511"/>
                  </a:lnTo>
                  <a:lnTo>
                    <a:pt x="10911" y="17511"/>
                  </a:lnTo>
                  <a:lnTo>
                    <a:pt x="11033" y="17609"/>
                  </a:lnTo>
                  <a:lnTo>
                    <a:pt x="11131" y="17658"/>
                  </a:lnTo>
                  <a:lnTo>
                    <a:pt x="11228" y="17682"/>
                  </a:lnTo>
                  <a:lnTo>
                    <a:pt x="11301" y="17682"/>
                  </a:lnTo>
                  <a:lnTo>
                    <a:pt x="11374" y="17633"/>
                  </a:lnTo>
                  <a:lnTo>
                    <a:pt x="11423" y="17536"/>
                  </a:lnTo>
                  <a:lnTo>
                    <a:pt x="11447" y="17438"/>
                  </a:lnTo>
                  <a:lnTo>
                    <a:pt x="11472" y="17292"/>
                  </a:lnTo>
                  <a:lnTo>
                    <a:pt x="11472" y="17292"/>
                  </a:lnTo>
                  <a:close/>
                  <a:moveTo>
                    <a:pt x="6162" y="12202"/>
                  </a:moveTo>
                  <a:lnTo>
                    <a:pt x="6162" y="12202"/>
                  </a:lnTo>
                  <a:lnTo>
                    <a:pt x="6089" y="12275"/>
                  </a:lnTo>
                  <a:lnTo>
                    <a:pt x="6016" y="12324"/>
                  </a:lnTo>
                  <a:lnTo>
                    <a:pt x="5919" y="12348"/>
                  </a:lnTo>
                  <a:lnTo>
                    <a:pt x="5821" y="12348"/>
                  </a:lnTo>
                  <a:lnTo>
                    <a:pt x="5724" y="12348"/>
                  </a:lnTo>
                  <a:lnTo>
                    <a:pt x="5626" y="12324"/>
                  </a:lnTo>
                  <a:lnTo>
                    <a:pt x="5553" y="12275"/>
                  </a:lnTo>
                  <a:lnTo>
                    <a:pt x="5480" y="12202"/>
                  </a:lnTo>
                  <a:lnTo>
                    <a:pt x="5480" y="12202"/>
                  </a:lnTo>
                  <a:lnTo>
                    <a:pt x="5407" y="12129"/>
                  </a:lnTo>
                  <a:lnTo>
                    <a:pt x="5359" y="12056"/>
                  </a:lnTo>
                  <a:lnTo>
                    <a:pt x="5334" y="11959"/>
                  </a:lnTo>
                  <a:lnTo>
                    <a:pt x="5334" y="11861"/>
                  </a:lnTo>
                  <a:lnTo>
                    <a:pt x="5334" y="11764"/>
                  </a:lnTo>
                  <a:lnTo>
                    <a:pt x="5359" y="11666"/>
                  </a:lnTo>
                  <a:lnTo>
                    <a:pt x="5407" y="11593"/>
                  </a:lnTo>
                  <a:lnTo>
                    <a:pt x="5480" y="11520"/>
                  </a:lnTo>
                  <a:lnTo>
                    <a:pt x="8013" y="8987"/>
                  </a:lnTo>
                  <a:lnTo>
                    <a:pt x="8013" y="8987"/>
                  </a:lnTo>
                  <a:lnTo>
                    <a:pt x="8086" y="8939"/>
                  </a:lnTo>
                  <a:lnTo>
                    <a:pt x="8159" y="8890"/>
                  </a:lnTo>
                  <a:lnTo>
                    <a:pt x="8257" y="8865"/>
                  </a:lnTo>
                  <a:lnTo>
                    <a:pt x="8354" y="8841"/>
                  </a:lnTo>
                  <a:lnTo>
                    <a:pt x="8452" y="8865"/>
                  </a:lnTo>
                  <a:lnTo>
                    <a:pt x="8525" y="8890"/>
                  </a:lnTo>
                  <a:lnTo>
                    <a:pt x="8622" y="8939"/>
                  </a:lnTo>
                  <a:lnTo>
                    <a:pt x="8695" y="8987"/>
                  </a:lnTo>
                  <a:lnTo>
                    <a:pt x="8695" y="8987"/>
                  </a:lnTo>
                  <a:lnTo>
                    <a:pt x="8744" y="9060"/>
                  </a:lnTo>
                  <a:lnTo>
                    <a:pt x="8793" y="9158"/>
                  </a:lnTo>
                  <a:lnTo>
                    <a:pt x="8817" y="9231"/>
                  </a:lnTo>
                  <a:lnTo>
                    <a:pt x="8841" y="9328"/>
                  </a:lnTo>
                  <a:lnTo>
                    <a:pt x="8817" y="9426"/>
                  </a:lnTo>
                  <a:lnTo>
                    <a:pt x="8793" y="9523"/>
                  </a:lnTo>
                  <a:lnTo>
                    <a:pt x="8744" y="9596"/>
                  </a:lnTo>
                  <a:lnTo>
                    <a:pt x="8695" y="9669"/>
                  </a:lnTo>
                  <a:lnTo>
                    <a:pt x="6162" y="12202"/>
                  </a:lnTo>
                  <a:close/>
                  <a:moveTo>
                    <a:pt x="13396" y="7307"/>
                  </a:moveTo>
                  <a:lnTo>
                    <a:pt x="13396" y="7307"/>
                  </a:lnTo>
                  <a:lnTo>
                    <a:pt x="13274" y="7404"/>
                  </a:lnTo>
                  <a:lnTo>
                    <a:pt x="13152" y="7477"/>
                  </a:lnTo>
                  <a:lnTo>
                    <a:pt x="13006" y="7526"/>
                  </a:lnTo>
                  <a:lnTo>
                    <a:pt x="12836" y="7550"/>
                  </a:lnTo>
                  <a:lnTo>
                    <a:pt x="12689" y="7526"/>
                  </a:lnTo>
                  <a:lnTo>
                    <a:pt x="12543" y="7477"/>
                  </a:lnTo>
                  <a:lnTo>
                    <a:pt x="12421" y="7404"/>
                  </a:lnTo>
                  <a:lnTo>
                    <a:pt x="12300" y="7307"/>
                  </a:lnTo>
                  <a:lnTo>
                    <a:pt x="10376" y="5383"/>
                  </a:lnTo>
                  <a:lnTo>
                    <a:pt x="10376" y="5383"/>
                  </a:lnTo>
                  <a:lnTo>
                    <a:pt x="10278" y="5261"/>
                  </a:lnTo>
                  <a:lnTo>
                    <a:pt x="10205" y="5139"/>
                  </a:lnTo>
                  <a:lnTo>
                    <a:pt x="10156" y="4993"/>
                  </a:lnTo>
                  <a:lnTo>
                    <a:pt x="10132" y="4847"/>
                  </a:lnTo>
                  <a:lnTo>
                    <a:pt x="10156" y="4676"/>
                  </a:lnTo>
                  <a:lnTo>
                    <a:pt x="10205" y="4530"/>
                  </a:lnTo>
                  <a:lnTo>
                    <a:pt x="10278" y="4408"/>
                  </a:lnTo>
                  <a:lnTo>
                    <a:pt x="10376" y="4287"/>
                  </a:lnTo>
                  <a:lnTo>
                    <a:pt x="10376" y="4287"/>
                  </a:lnTo>
                  <a:lnTo>
                    <a:pt x="11326" y="3313"/>
                  </a:lnTo>
                  <a:lnTo>
                    <a:pt x="11326" y="3313"/>
                  </a:lnTo>
                  <a:lnTo>
                    <a:pt x="11496" y="3166"/>
                  </a:lnTo>
                  <a:lnTo>
                    <a:pt x="11666" y="3045"/>
                  </a:lnTo>
                  <a:lnTo>
                    <a:pt x="11861" y="2947"/>
                  </a:lnTo>
                  <a:lnTo>
                    <a:pt x="12032" y="2850"/>
                  </a:lnTo>
                  <a:lnTo>
                    <a:pt x="12227" y="2777"/>
                  </a:lnTo>
                  <a:lnTo>
                    <a:pt x="12446" y="2728"/>
                  </a:lnTo>
                  <a:lnTo>
                    <a:pt x="12641" y="2704"/>
                  </a:lnTo>
                  <a:lnTo>
                    <a:pt x="12836" y="2704"/>
                  </a:lnTo>
                  <a:lnTo>
                    <a:pt x="13055" y="2704"/>
                  </a:lnTo>
                  <a:lnTo>
                    <a:pt x="13250" y="2728"/>
                  </a:lnTo>
                  <a:lnTo>
                    <a:pt x="13469" y="2777"/>
                  </a:lnTo>
                  <a:lnTo>
                    <a:pt x="13664" y="2850"/>
                  </a:lnTo>
                  <a:lnTo>
                    <a:pt x="13834" y="2947"/>
                  </a:lnTo>
                  <a:lnTo>
                    <a:pt x="14029" y="3045"/>
                  </a:lnTo>
                  <a:lnTo>
                    <a:pt x="14199" y="3166"/>
                  </a:lnTo>
                  <a:lnTo>
                    <a:pt x="14370" y="3313"/>
                  </a:lnTo>
                  <a:lnTo>
                    <a:pt x="14370" y="3313"/>
                  </a:lnTo>
                  <a:lnTo>
                    <a:pt x="14516" y="3483"/>
                  </a:lnTo>
                  <a:lnTo>
                    <a:pt x="14638" y="3653"/>
                  </a:lnTo>
                  <a:lnTo>
                    <a:pt x="14735" y="3848"/>
                  </a:lnTo>
                  <a:lnTo>
                    <a:pt x="14833" y="4019"/>
                  </a:lnTo>
                  <a:lnTo>
                    <a:pt x="14906" y="4214"/>
                  </a:lnTo>
                  <a:lnTo>
                    <a:pt x="14954" y="4433"/>
                  </a:lnTo>
                  <a:lnTo>
                    <a:pt x="14979" y="4628"/>
                  </a:lnTo>
                  <a:lnTo>
                    <a:pt x="14979" y="4847"/>
                  </a:lnTo>
                  <a:lnTo>
                    <a:pt x="14979" y="5042"/>
                  </a:lnTo>
                  <a:lnTo>
                    <a:pt x="14954" y="5237"/>
                  </a:lnTo>
                  <a:lnTo>
                    <a:pt x="14906" y="5456"/>
                  </a:lnTo>
                  <a:lnTo>
                    <a:pt x="14833" y="5651"/>
                  </a:lnTo>
                  <a:lnTo>
                    <a:pt x="14735" y="5821"/>
                  </a:lnTo>
                  <a:lnTo>
                    <a:pt x="14638" y="6016"/>
                  </a:lnTo>
                  <a:lnTo>
                    <a:pt x="14516" y="6186"/>
                  </a:lnTo>
                  <a:lnTo>
                    <a:pt x="14370" y="6357"/>
                  </a:lnTo>
                  <a:lnTo>
                    <a:pt x="14370" y="6357"/>
                  </a:lnTo>
                  <a:lnTo>
                    <a:pt x="13396" y="7307"/>
                  </a:lnTo>
                  <a:lnTo>
                    <a:pt x="13396" y="7307"/>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44;p18"/>
            <p:cNvSpPr/>
            <p:nvPr/>
          </p:nvSpPr>
          <p:spPr>
            <a:xfrm>
              <a:off x="595725" y="4668875"/>
              <a:ext cx="73100" cy="73100"/>
            </a:xfrm>
            <a:custGeom>
              <a:avLst/>
              <a:gdLst/>
              <a:ahLst/>
              <a:cxnLst/>
              <a:rect l="l" t="t" r="r" b="b"/>
              <a:pathLst>
                <a:path w="2924" h="2924" fill="none" extrusionOk="0">
                  <a:moveTo>
                    <a:pt x="2656" y="269"/>
                  </a:moveTo>
                  <a:lnTo>
                    <a:pt x="2656" y="269"/>
                  </a:lnTo>
                  <a:lnTo>
                    <a:pt x="2509" y="147"/>
                  </a:lnTo>
                  <a:lnTo>
                    <a:pt x="2363" y="74"/>
                  </a:lnTo>
                  <a:lnTo>
                    <a:pt x="2193" y="25"/>
                  </a:lnTo>
                  <a:lnTo>
                    <a:pt x="2022" y="1"/>
                  </a:lnTo>
                  <a:lnTo>
                    <a:pt x="1852" y="25"/>
                  </a:lnTo>
                  <a:lnTo>
                    <a:pt x="1681" y="74"/>
                  </a:lnTo>
                  <a:lnTo>
                    <a:pt x="1511" y="147"/>
                  </a:lnTo>
                  <a:lnTo>
                    <a:pt x="1365" y="269"/>
                  </a:lnTo>
                  <a:lnTo>
                    <a:pt x="1365" y="269"/>
                  </a:lnTo>
                  <a:lnTo>
                    <a:pt x="1219" y="488"/>
                  </a:lnTo>
                  <a:lnTo>
                    <a:pt x="999" y="829"/>
                  </a:lnTo>
                  <a:lnTo>
                    <a:pt x="561" y="1730"/>
                  </a:lnTo>
                  <a:lnTo>
                    <a:pt x="171" y="2558"/>
                  </a:lnTo>
                  <a:lnTo>
                    <a:pt x="1" y="2924"/>
                  </a:lnTo>
                  <a:lnTo>
                    <a:pt x="1" y="2924"/>
                  </a:lnTo>
                  <a:lnTo>
                    <a:pt x="366" y="2753"/>
                  </a:lnTo>
                  <a:lnTo>
                    <a:pt x="1194" y="2363"/>
                  </a:lnTo>
                  <a:lnTo>
                    <a:pt x="2095" y="1925"/>
                  </a:lnTo>
                  <a:lnTo>
                    <a:pt x="2436" y="1706"/>
                  </a:lnTo>
                  <a:lnTo>
                    <a:pt x="2656" y="1560"/>
                  </a:lnTo>
                  <a:lnTo>
                    <a:pt x="2656" y="1560"/>
                  </a:lnTo>
                  <a:lnTo>
                    <a:pt x="2777" y="1414"/>
                  </a:lnTo>
                  <a:lnTo>
                    <a:pt x="2850" y="1243"/>
                  </a:lnTo>
                  <a:lnTo>
                    <a:pt x="2899" y="1073"/>
                  </a:lnTo>
                  <a:lnTo>
                    <a:pt x="2923" y="902"/>
                  </a:lnTo>
                  <a:lnTo>
                    <a:pt x="2899" y="732"/>
                  </a:lnTo>
                  <a:lnTo>
                    <a:pt x="2850" y="561"/>
                  </a:lnTo>
                  <a:lnTo>
                    <a:pt x="2777" y="415"/>
                  </a:lnTo>
                  <a:lnTo>
                    <a:pt x="2656" y="269"/>
                  </a:lnTo>
                  <a:lnTo>
                    <a:pt x="2656" y="269"/>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45;p18"/>
            <p:cNvSpPr/>
            <p:nvPr/>
          </p:nvSpPr>
          <p:spPr>
            <a:xfrm>
              <a:off x="652350" y="4711500"/>
              <a:ext cx="46925" cy="46925"/>
            </a:xfrm>
            <a:custGeom>
              <a:avLst/>
              <a:gdLst/>
              <a:ahLst/>
              <a:cxnLst/>
              <a:rect l="l" t="t" r="r" b="b"/>
              <a:pathLst>
                <a:path w="1877" h="1877" fill="none" extrusionOk="0">
                  <a:moveTo>
                    <a:pt x="1657" y="244"/>
                  </a:moveTo>
                  <a:lnTo>
                    <a:pt x="1657" y="244"/>
                  </a:lnTo>
                  <a:lnTo>
                    <a:pt x="1535" y="147"/>
                  </a:lnTo>
                  <a:lnTo>
                    <a:pt x="1413" y="74"/>
                  </a:lnTo>
                  <a:lnTo>
                    <a:pt x="1267" y="25"/>
                  </a:lnTo>
                  <a:lnTo>
                    <a:pt x="1121" y="1"/>
                  </a:lnTo>
                  <a:lnTo>
                    <a:pt x="975" y="25"/>
                  </a:lnTo>
                  <a:lnTo>
                    <a:pt x="829" y="74"/>
                  </a:lnTo>
                  <a:lnTo>
                    <a:pt x="707" y="147"/>
                  </a:lnTo>
                  <a:lnTo>
                    <a:pt x="585" y="244"/>
                  </a:lnTo>
                  <a:lnTo>
                    <a:pt x="585" y="244"/>
                  </a:lnTo>
                  <a:lnTo>
                    <a:pt x="464" y="391"/>
                  </a:lnTo>
                  <a:lnTo>
                    <a:pt x="366" y="610"/>
                  </a:lnTo>
                  <a:lnTo>
                    <a:pt x="269" y="878"/>
                  </a:lnTo>
                  <a:lnTo>
                    <a:pt x="171" y="1170"/>
                  </a:lnTo>
                  <a:lnTo>
                    <a:pt x="50" y="1681"/>
                  </a:lnTo>
                  <a:lnTo>
                    <a:pt x="1" y="1876"/>
                  </a:lnTo>
                  <a:lnTo>
                    <a:pt x="1" y="1876"/>
                  </a:lnTo>
                  <a:lnTo>
                    <a:pt x="220" y="1852"/>
                  </a:lnTo>
                  <a:lnTo>
                    <a:pt x="731" y="1706"/>
                  </a:lnTo>
                  <a:lnTo>
                    <a:pt x="999" y="1633"/>
                  </a:lnTo>
                  <a:lnTo>
                    <a:pt x="1267" y="1535"/>
                  </a:lnTo>
                  <a:lnTo>
                    <a:pt x="1511" y="1413"/>
                  </a:lnTo>
                  <a:lnTo>
                    <a:pt x="1657" y="1316"/>
                  </a:lnTo>
                  <a:lnTo>
                    <a:pt x="1657" y="1316"/>
                  </a:lnTo>
                  <a:lnTo>
                    <a:pt x="1754" y="1194"/>
                  </a:lnTo>
                  <a:lnTo>
                    <a:pt x="1827" y="1048"/>
                  </a:lnTo>
                  <a:lnTo>
                    <a:pt x="1876" y="926"/>
                  </a:lnTo>
                  <a:lnTo>
                    <a:pt x="1876" y="780"/>
                  </a:lnTo>
                  <a:lnTo>
                    <a:pt x="1876" y="634"/>
                  </a:lnTo>
                  <a:lnTo>
                    <a:pt x="1827" y="488"/>
                  </a:lnTo>
                  <a:lnTo>
                    <a:pt x="1754" y="366"/>
                  </a:lnTo>
                  <a:lnTo>
                    <a:pt x="1657" y="244"/>
                  </a:lnTo>
                  <a:lnTo>
                    <a:pt x="1657" y="244"/>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46;p18"/>
            <p:cNvSpPr/>
            <p:nvPr/>
          </p:nvSpPr>
          <p:spPr>
            <a:xfrm>
              <a:off x="579300" y="4638450"/>
              <a:ext cx="46900" cy="46900"/>
            </a:xfrm>
            <a:custGeom>
              <a:avLst/>
              <a:gdLst/>
              <a:ahLst/>
              <a:cxnLst/>
              <a:rect l="l" t="t" r="r" b="b"/>
              <a:pathLst>
                <a:path w="1876" h="1876" fill="none" extrusionOk="0">
                  <a:moveTo>
                    <a:pt x="1632" y="219"/>
                  </a:moveTo>
                  <a:lnTo>
                    <a:pt x="1632" y="219"/>
                  </a:lnTo>
                  <a:lnTo>
                    <a:pt x="1510" y="122"/>
                  </a:lnTo>
                  <a:lnTo>
                    <a:pt x="1388" y="49"/>
                  </a:lnTo>
                  <a:lnTo>
                    <a:pt x="1242" y="0"/>
                  </a:lnTo>
                  <a:lnTo>
                    <a:pt x="1096" y="0"/>
                  </a:lnTo>
                  <a:lnTo>
                    <a:pt x="950" y="0"/>
                  </a:lnTo>
                  <a:lnTo>
                    <a:pt x="828" y="49"/>
                  </a:lnTo>
                  <a:lnTo>
                    <a:pt x="682" y="122"/>
                  </a:lnTo>
                  <a:lnTo>
                    <a:pt x="560" y="219"/>
                  </a:lnTo>
                  <a:lnTo>
                    <a:pt x="560" y="219"/>
                  </a:lnTo>
                  <a:lnTo>
                    <a:pt x="463" y="366"/>
                  </a:lnTo>
                  <a:lnTo>
                    <a:pt x="341" y="609"/>
                  </a:lnTo>
                  <a:lnTo>
                    <a:pt x="244" y="877"/>
                  </a:lnTo>
                  <a:lnTo>
                    <a:pt x="171" y="1145"/>
                  </a:lnTo>
                  <a:lnTo>
                    <a:pt x="25" y="1656"/>
                  </a:lnTo>
                  <a:lnTo>
                    <a:pt x="0" y="1876"/>
                  </a:lnTo>
                  <a:lnTo>
                    <a:pt x="0" y="1876"/>
                  </a:lnTo>
                  <a:lnTo>
                    <a:pt x="195" y="1827"/>
                  </a:lnTo>
                  <a:lnTo>
                    <a:pt x="707" y="1705"/>
                  </a:lnTo>
                  <a:lnTo>
                    <a:pt x="999" y="1608"/>
                  </a:lnTo>
                  <a:lnTo>
                    <a:pt x="1267" y="1510"/>
                  </a:lnTo>
                  <a:lnTo>
                    <a:pt x="1486" y="1413"/>
                  </a:lnTo>
                  <a:lnTo>
                    <a:pt x="1632" y="1291"/>
                  </a:lnTo>
                  <a:lnTo>
                    <a:pt x="1632" y="1291"/>
                  </a:lnTo>
                  <a:lnTo>
                    <a:pt x="1729" y="1169"/>
                  </a:lnTo>
                  <a:lnTo>
                    <a:pt x="1802" y="1048"/>
                  </a:lnTo>
                  <a:lnTo>
                    <a:pt x="1851" y="901"/>
                  </a:lnTo>
                  <a:lnTo>
                    <a:pt x="1876" y="755"/>
                  </a:lnTo>
                  <a:lnTo>
                    <a:pt x="1851" y="609"/>
                  </a:lnTo>
                  <a:lnTo>
                    <a:pt x="1802" y="463"/>
                  </a:lnTo>
                  <a:lnTo>
                    <a:pt x="1729" y="341"/>
                  </a:lnTo>
                  <a:lnTo>
                    <a:pt x="1632" y="219"/>
                  </a:lnTo>
                  <a:lnTo>
                    <a:pt x="1632" y="219"/>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4338" name="Picture 2">
            <a:extLst>
              <a:ext uri="{FF2B5EF4-FFF2-40B4-BE49-F238E27FC236}">
                <a16:creationId xmlns:a16="http://schemas.microsoft.com/office/drawing/2014/main" id="{1B4426DF-8CAD-488C-86F9-9D1C5AC6A7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572" y="541075"/>
            <a:ext cx="5881948" cy="2012322"/>
          </a:xfrm>
          <a:prstGeom prst="rect">
            <a:avLst/>
          </a:prstGeom>
          <a:noFill/>
          <a:extLst>
            <a:ext uri="{909E8E84-426E-40DD-AFC4-6F175D3DCCD1}">
              <a14:hiddenFill xmlns:a14="http://schemas.microsoft.com/office/drawing/2010/main">
                <a:solidFill>
                  <a:srgbClr val="FFFFFF"/>
                </a:solidFill>
              </a14:hiddenFill>
            </a:ext>
          </a:extLst>
        </p:spPr>
      </p:pic>
      <p:pic>
        <p:nvPicPr>
          <p:cNvPr id="14342" name="Picture 6">
            <a:extLst>
              <a:ext uri="{FF2B5EF4-FFF2-40B4-BE49-F238E27FC236}">
                <a16:creationId xmlns:a16="http://schemas.microsoft.com/office/drawing/2014/main" id="{F05DE939-0CA2-4A2F-86E4-AD700BAECF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572" y="2585560"/>
            <a:ext cx="5862566" cy="208578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oogle Shape;139;p18"/>
          <p:cNvGrpSpPr/>
          <p:nvPr/>
        </p:nvGrpSpPr>
        <p:grpSpPr>
          <a:xfrm>
            <a:off x="6929454" y="428610"/>
            <a:ext cx="1847361" cy="1847352"/>
            <a:chOff x="6643075" y="3664250"/>
            <a:chExt cx="407950" cy="407975"/>
          </a:xfrm>
        </p:grpSpPr>
        <p:sp>
          <p:nvSpPr>
            <p:cNvPr id="4" name="Google Shape;140;p18"/>
            <p:cNvSpPr/>
            <p:nvPr/>
          </p:nvSpPr>
          <p:spPr>
            <a:xfrm>
              <a:off x="6794075" y="3815250"/>
              <a:ext cx="211300" cy="211300"/>
            </a:xfrm>
            <a:custGeom>
              <a:avLst/>
              <a:gdLst/>
              <a:ahLst/>
              <a:cxnLst/>
              <a:rect l="l" t="t" r="r" b="b"/>
              <a:pathLst>
                <a:path w="8452" h="8452" fill="none" extrusionOk="0">
                  <a:moveTo>
                    <a:pt x="0" y="8135"/>
                  </a:moveTo>
                  <a:lnTo>
                    <a:pt x="0" y="8135"/>
                  </a:lnTo>
                  <a:lnTo>
                    <a:pt x="438" y="8257"/>
                  </a:lnTo>
                  <a:lnTo>
                    <a:pt x="852" y="8354"/>
                  </a:lnTo>
                  <a:lnTo>
                    <a:pt x="1291" y="8403"/>
                  </a:lnTo>
                  <a:lnTo>
                    <a:pt x="1729" y="8452"/>
                  </a:lnTo>
                  <a:lnTo>
                    <a:pt x="2168" y="8452"/>
                  </a:lnTo>
                  <a:lnTo>
                    <a:pt x="2606" y="8427"/>
                  </a:lnTo>
                  <a:lnTo>
                    <a:pt x="3020" y="8378"/>
                  </a:lnTo>
                  <a:lnTo>
                    <a:pt x="3458" y="8281"/>
                  </a:lnTo>
                  <a:lnTo>
                    <a:pt x="3872" y="8184"/>
                  </a:lnTo>
                  <a:lnTo>
                    <a:pt x="4311" y="8037"/>
                  </a:lnTo>
                  <a:lnTo>
                    <a:pt x="4701" y="7867"/>
                  </a:lnTo>
                  <a:lnTo>
                    <a:pt x="5115" y="7672"/>
                  </a:lnTo>
                  <a:lnTo>
                    <a:pt x="5504" y="7429"/>
                  </a:lnTo>
                  <a:lnTo>
                    <a:pt x="5870" y="7185"/>
                  </a:lnTo>
                  <a:lnTo>
                    <a:pt x="6235" y="6893"/>
                  </a:lnTo>
                  <a:lnTo>
                    <a:pt x="6576" y="6576"/>
                  </a:lnTo>
                  <a:lnTo>
                    <a:pt x="6576" y="6576"/>
                  </a:lnTo>
                  <a:lnTo>
                    <a:pt x="6892" y="6235"/>
                  </a:lnTo>
                  <a:lnTo>
                    <a:pt x="7185" y="5870"/>
                  </a:lnTo>
                  <a:lnTo>
                    <a:pt x="7428" y="5505"/>
                  </a:lnTo>
                  <a:lnTo>
                    <a:pt x="7672" y="5115"/>
                  </a:lnTo>
                  <a:lnTo>
                    <a:pt x="7867" y="4701"/>
                  </a:lnTo>
                  <a:lnTo>
                    <a:pt x="8037" y="4311"/>
                  </a:lnTo>
                  <a:lnTo>
                    <a:pt x="8183" y="3873"/>
                  </a:lnTo>
                  <a:lnTo>
                    <a:pt x="8281" y="3459"/>
                  </a:lnTo>
                  <a:lnTo>
                    <a:pt x="8378" y="3020"/>
                  </a:lnTo>
                  <a:lnTo>
                    <a:pt x="8427" y="2606"/>
                  </a:lnTo>
                  <a:lnTo>
                    <a:pt x="8451" y="2168"/>
                  </a:lnTo>
                  <a:lnTo>
                    <a:pt x="8451" y="1730"/>
                  </a:lnTo>
                  <a:lnTo>
                    <a:pt x="8402" y="1291"/>
                  </a:lnTo>
                  <a:lnTo>
                    <a:pt x="8354" y="853"/>
                  </a:lnTo>
                  <a:lnTo>
                    <a:pt x="8256" y="439"/>
                  </a:lnTo>
                  <a:lnTo>
                    <a:pt x="8135" y="0"/>
                  </a:lnTo>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41;p18"/>
            <p:cNvSpPr/>
            <p:nvPr/>
          </p:nvSpPr>
          <p:spPr>
            <a:xfrm>
              <a:off x="6643075" y="3664250"/>
              <a:ext cx="407950" cy="407975"/>
            </a:xfrm>
            <a:custGeom>
              <a:avLst/>
              <a:gdLst/>
              <a:ahLst/>
              <a:cxnLst/>
              <a:rect l="l" t="t" r="r" b="b"/>
              <a:pathLst>
                <a:path w="16318" h="16319" fill="none" extrusionOk="0">
                  <a:moveTo>
                    <a:pt x="16074" y="244"/>
                  </a:moveTo>
                  <a:lnTo>
                    <a:pt x="16074" y="244"/>
                  </a:lnTo>
                  <a:lnTo>
                    <a:pt x="15928" y="122"/>
                  </a:lnTo>
                  <a:lnTo>
                    <a:pt x="15758" y="49"/>
                  </a:lnTo>
                  <a:lnTo>
                    <a:pt x="15538" y="0"/>
                  </a:lnTo>
                  <a:lnTo>
                    <a:pt x="15319" y="0"/>
                  </a:lnTo>
                  <a:lnTo>
                    <a:pt x="15051" y="25"/>
                  </a:lnTo>
                  <a:lnTo>
                    <a:pt x="14759" y="73"/>
                  </a:lnTo>
                  <a:lnTo>
                    <a:pt x="14442" y="171"/>
                  </a:lnTo>
                  <a:lnTo>
                    <a:pt x="14102" y="293"/>
                  </a:lnTo>
                  <a:lnTo>
                    <a:pt x="13736" y="439"/>
                  </a:lnTo>
                  <a:lnTo>
                    <a:pt x="13347" y="609"/>
                  </a:lnTo>
                  <a:lnTo>
                    <a:pt x="12957" y="828"/>
                  </a:lnTo>
                  <a:lnTo>
                    <a:pt x="12543" y="1048"/>
                  </a:lnTo>
                  <a:lnTo>
                    <a:pt x="11666" y="1608"/>
                  </a:lnTo>
                  <a:lnTo>
                    <a:pt x="10716" y="2265"/>
                  </a:lnTo>
                  <a:lnTo>
                    <a:pt x="10716" y="2265"/>
                  </a:lnTo>
                  <a:lnTo>
                    <a:pt x="10278" y="2095"/>
                  </a:lnTo>
                  <a:lnTo>
                    <a:pt x="9815" y="1949"/>
                  </a:lnTo>
                  <a:lnTo>
                    <a:pt x="9352" y="1851"/>
                  </a:lnTo>
                  <a:lnTo>
                    <a:pt x="8890" y="1778"/>
                  </a:lnTo>
                  <a:lnTo>
                    <a:pt x="8427" y="1730"/>
                  </a:lnTo>
                  <a:lnTo>
                    <a:pt x="7940" y="1730"/>
                  </a:lnTo>
                  <a:lnTo>
                    <a:pt x="7477" y="1778"/>
                  </a:lnTo>
                  <a:lnTo>
                    <a:pt x="7014" y="1827"/>
                  </a:lnTo>
                  <a:lnTo>
                    <a:pt x="6551" y="1924"/>
                  </a:lnTo>
                  <a:lnTo>
                    <a:pt x="6089" y="2070"/>
                  </a:lnTo>
                  <a:lnTo>
                    <a:pt x="5650" y="2241"/>
                  </a:lnTo>
                  <a:lnTo>
                    <a:pt x="5212" y="2436"/>
                  </a:lnTo>
                  <a:lnTo>
                    <a:pt x="4774" y="2679"/>
                  </a:lnTo>
                  <a:lnTo>
                    <a:pt x="4384" y="2972"/>
                  </a:lnTo>
                  <a:lnTo>
                    <a:pt x="3994" y="3264"/>
                  </a:lnTo>
                  <a:lnTo>
                    <a:pt x="3605" y="3605"/>
                  </a:lnTo>
                  <a:lnTo>
                    <a:pt x="3605" y="3605"/>
                  </a:lnTo>
                  <a:lnTo>
                    <a:pt x="3264" y="3995"/>
                  </a:lnTo>
                  <a:lnTo>
                    <a:pt x="2971" y="4384"/>
                  </a:lnTo>
                  <a:lnTo>
                    <a:pt x="2679" y="4774"/>
                  </a:lnTo>
                  <a:lnTo>
                    <a:pt x="2436" y="5212"/>
                  </a:lnTo>
                  <a:lnTo>
                    <a:pt x="2241" y="5651"/>
                  </a:lnTo>
                  <a:lnTo>
                    <a:pt x="2070" y="6089"/>
                  </a:lnTo>
                  <a:lnTo>
                    <a:pt x="1924" y="6552"/>
                  </a:lnTo>
                  <a:lnTo>
                    <a:pt x="1827" y="7015"/>
                  </a:lnTo>
                  <a:lnTo>
                    <a:pt x="1778" y="7477"/>
                  </a:lnTo>
                  <a:lnTo>
                    <a:pt x="1729" y="7940"/>
                  </a:lnTo>
                  <a:lnTo>
                    <a:pt x="1729" y="8427"/>
                  </a:lnTo>
                  <a:lnTo>
                    <a:pt x="1778" y="8890"/>
                  </a:lnTo>
                  <a:lnTo>
                    <a:pt x="1851" y="9353"/>
                  </a:lnTo>
                  <a:lnTo>
                    <a:pt x="1948" y="9815"/>
                  </a:lnTo>
                  <a:lnTo>
                    <a:pt x="2095" y="10278"/>
                  </a:lnTo>
                  <a:lnTo>
                    <a:pt x="2265" y="10716"/>
                  </a:lnTo>
                  <a:lnTo>
                    <a:pt x="2265" y="10716"/>
                  </a:lnTo>
                  <a:lnTo>
                    <a:pt x="1607" y="11666"/>
                  </a:lnTo>
                  <a:lnTo>
                    <a:pt x="1047" y="12543"/>
                  </a:lnTo>
                  <a:lnTo>
                    <a:pt x="828" y="12957"/>
                  </a:lnTo>
                  <a:lnTo>
                    <a:pt x="609" y="13347"/>
                  </a:lnTo>
                  <a:lnTo>
                    <a:pt x="438" y="13737"/>
                  </a:lnTo>
                  <a:lnTo>
                    <a:pt x="292" y="14102"/>
                  </a:lnTo>
                  <a:lnTo>
                    <a:pt x="170" y="14443"/>
                  </a:lnTo>
                  <a:lnTo>
                    <a:pt x="73" y="14759"/>
                  </a:lnTo>
                  <a:lnTo>
                    <a:pt x="24" y="15052"/>
                  </a:lnTo>
                  <a:lnTo>
                    <a:pt x="0" y="15320"/>
                  </a:lnTo>
                  <a:lnTo>
                    <a:pt x="0" y="15539"/>
                  </a:lnTo>
                  <a:lnTo>
                    <a:pt x="49" y="15758"/>
                  </a:lnTo>
                  <a:lnTo>
                    <a:pt x="122" y="15928"/>
                  </a:lnTo>
                  <a:lnTo>
                    <a:pt x="244" y="16075"/>
                  </a:lnTo>
                  <a:lnTo>
                    <a:pt x="244" y="16075"/>
                  </a:lnTo>
                  <a:lnTo>
                    <a:pt x="341" y="16172"/>
                  </a:lnTo>
                  <a:lnTo>
                    <a:pt x="487" y="16245"/>
                  </a:lnTo>
                  <a:lnTo>
                    <a:pt x="633" y="16294"/>
                  </a:lnTo>
                  <a:lnTo>
                    <a:pt x="804" y="16318"/>
                  </a:lnTo>
                  <a:lnTo>
                    <a:pt x="974" y="16318"/>
                  </a:lnTo>
                  <a:lnTo>
                    <a:pt x="1169" y="16318"/>
                  </a:lnTo>
                  <a:lnTo>
                    <a:pt x="1388" y="16269"/>
                  </a:lnTo>
                  <a:lnTo>
                    <a:pt x="1632" y="16221"/>
                  </a:lnTo>
                  <a:lnTo>
                    <a:pt x="2143" y="16075"/>
                  </a:lnTo>
                  <a:lnTo>
                    <a:pt x="2703" y="15831"/>
                  </a:lnTo>
                  <a:lnTo>
                    <a:pt x="3312" y="15539"/>
                  </a:lnTo>
                  <a:lnTo>
                    <a:pt x="3946" y="15149"/>
                  </a:lnTo>
                  <a:lnTo>
                    <a:pt x="4652" y="14711"/>
                  </a:lnTo>
                  <a:lnTo>
                    <a:pt x="5358" y="14224"/>
                  </a:lnTo>
                  <a:lnTo>
                    <a:pt x="6113" y="13663"/>
                  </a:lnTo>
                  <a:lnTo>
                    <a:pt x="6892" y="13055"/>
                  </a:lnTo>
                  <a:lnTo>
                    <a:pt x="7696" y="12397"/>
                  </a:lnTo>
                  <a:lnTo>
                    <a:pt x="8500" y="11691"/>
                  </a:lnTo>
                  <a:lnTo>
                    <a:pt x="9304" y="10936"/>
                  </a:lnTo>
                  <a:lnTo>
                    <a:pt x="10132" y="10132"/>
                  </a:lnTo>
                  <a:lnTo>
                    <a:pt x="10132" y="10132"/>
                  </a:lnTo>
                  <a:lnTo>
                    <a:pt x="10935" y="9304"/>
                  </a:lnTo>
                  <a:lnTo>
                    <a:pt x="11690" y="8500"/>
                  </a:lnTo>
                  <a:lnTo>
                    <a:pt x="12397" y="7696"/>
                  </a:lnTo>
                  <a:lnTo>
                    <a:pt x="13054" y="6893"/>
                  </a:lnTo>
                  <a:lnTo>
                    <a:pt x="13663" y="6113"/>
                  </a:lnTo>
                  <a:lnTo>
                    <a:pt x="14223" y="5358"/>
                  </a:lnTo>
                  <a:lnTo>
                    <a:pt x="14710" y="4652"/>
                  </a:lnTo>
                  <a:lnTo>
                    <a:pt x="15149" y="3946"/>
                  </a:lnTo>
                  <a:lnTo>
                    <a:pt x="15538" y="3313"/>
                  </a:lnTo>
                  <a:lnTo>
                    <a:pt x="15831" y="2704"/>
                  </a:lnTo>
                  <a:lnTo>
                    <a:pt x="16074" y="2144"/>
                  </a:lnTo>
                  <a:lnTo>
                    <a:pt x="16220" y="1632"/>
                  </a:lnTo>
                  <a:lnTo>
                    <a:pt x="16269" y="1389"/>
                  </a:lnTo>
                  <a:lnTo>
                    <a:pt x="16318" y="1169"/>
                  </a:lnTo>
                  <a:lnTo>
                    <a:pt x="16318" y="975"/>
                  </a:lnTo>
                  <a:lnTo>
                    <a:pt x="16318" y="804"/>
                  </a:lnTo>
                  <a:lnTo>
                    <a:pt x="16293" y="634"/>
                  </a:lnTo>
                  <a:lnTo>
                    <a:pt x="16245" y="487"/>
                  </a:lnTo>
                  <a:lnTo>
                    <a:pt x="16172" y="341"/>
                  </a:lnTo>
                  <a:lnTo>
                    <a:pt x="16074" y="244"/>
                  </a:lnTo>
                  <a:lnTo>
                    <a:pt x="16074" y="244"/>
                  </a:lnTo>
                  <a:close/>
                  <a:moveTo>
                    <a:pt x="1827" y="13810"/>
                  </a:moveTo>
                  <a:lnTo>
                    <a:pt x="1827" y="13810"/>
                  </a:lnTo>
                  <a:lnTo>
                    <a:pt x="1754" y="13737"/>
                  </a:lnTo>
                  <a:lnTo>
                    <a:pt x="1729" y="13639"/>
                  </a:lnTo>
                  <a:lnTo>
                    <a:pt x="1681" y="13542"/>
                  </a:lnTo>
                  <a:lnTo>
                    <a:pt x="1681" y="13444"/>
                  </a:lnTo>
                  <a:lnTo>
                    <a:pt x="1681" y="13176"/>
                  </a:lnTo>
                  <a:lnTo>
                    <a:pt x="1754" y="12884"/>
                  </a:lnTo>
                  <a:lnTo>
                    <a:pt x="1875" y="12519"/>
                  </a:lnTo>
                  <a:lnTo>
                    <a:pt x="2046" y="12153"/>
                  </a:lnTo>
                  <a:lnTo>
                    <a:pt x="2265" y="11715"/>
                  </a:lnTo>
                  <a:lnTo>
                    <a:pt x="2533" y="11277"/>
                  </a:lnTo>
                  <a:lnTo>
                    <a:pt x="2533" y="11277"/>
                  </a:lnTo>
                  <a:lnTo>
                    <a:pt x="2752" y="11642"/>
                  </a:lnTo>
                  <a:lnTo>
                    <a:pt x="3020" y="12007"/>
                  </a:lnTo>
                  <a:lnTo>
                    <a:pt x="3288" y="12373"/>
                  </a:lnTo>
                  <a:lnTo>
                    <a:pt x="3605" y="12714"/>
                  </a:lnTo>
                  <a:lnTo>
                    <a:pt x="3605" y="12714"/>
                  </a:lnTo>
                  <a:lnTo>
                    <a:pt x="3897" y="12957"/>
                  </a:lnTo>
                  <a:lnTo>
                    <a:pt x="4165" y="13201"/>
                  </a:lnTo>
                  <a:lnTo>
                    <a:pt x="4165" y="13201"/>
                  </a:lnTo>
                  <a:lnTo>
                    <a:pt x="3751" y="13444"/>
                  </a:lnTo>
                  <a:lnTo>
                    <a:pt x="3361" y="13639"/>
                  </a:lnTo>
                  <a:lnTo>
                    <a:pt x="3020" y="13785"/>
                  </a:lnTo>
                  <a:lnTo>
                    <a:pt x="2679" y="13883"/>
                  </a:lnTo>
                  <a:lnTo>
                    <a:pt x="2411" y="13956"/>
                  </a:lnTo>
                  <a:lnTo>
                    <a:pt x="2168" y="13956"/>
                  </a:lnTo>
                  <a:lnTo>
                    <a:pt x="2070" y="13931"/>
                  </a:lnTo>
                  <a:lnTo>
                    <a:pt x="1973" y="13907"/>
                  </a:lnTo>
                  <a:lnTo>
                    <a:pt x="1900" y="13858"/>
                  </a:lnTo>
                  <a:lnTo>
                    <a:pt x="1827" y="13810"/>
                  </a:lnTo>
                  <a:lnTo>
                    <a:pt x="1827" y="13810"/>
                  </a:lnTo>
                  <a:close/>
                  <a:moveTo>
                    <a:pt x="8159" y="4482"/>
                  </a:moveTo>
                  <a:lnTo>
                    <a:pt x="8159" y="4482"/>
                  </a:lnTo>
                  <a:lnTo>
                    <a:pt x="8037" y="4482"/>
                  </a:lnTo>
                  <a:lnTo>
                    <a:pt x="7940" y="4433"/>
                  </a:lnTo>
                  <a:lnTo>
                    <a:pt x="7842" y="4384"/>
                  </a:lnTo>
                  <a:lnTo>
                    <a:pt x="7745" y="4311"/>
                  </a:lnTo>
                  <a:lnTo>
                    <a:pt x="7672" y="4238"/>
                  </a:lnTo>
                  <a:lnTo>
                    <a:pt x="7623" y="4141"/>
                  </a:lnTo>
                  <a:lnTo>
                    <a:pt x="7574" y="4019"/>
                  </a:lnTo>
                  <a:lnTo>
                    <a:pt x="7574" y="3897"/>
                  </a:lnTo>
                  <a:lnTo>
                    <a:pt x="7574" y="3897"/>
                  </a:lnTo>
                  <a:lnTo>
                    <a:pt x="7574" y="3775"/>
                  </a:lnTo>
                  <a:lnTo>
                    <a:pt x="7623" y="3678"/>
                  </a:lnTo>
                  <a:lnTo>
                    <a:pt x="7672" y="3580"/>
                  </a:lnTo>
                  <a:lnTo>
                    <a:pt x="7745" y="3483"/>
                  </a:lnTo>
                  <a:lnTo>
                    <a:pt x="7842" y="3410"/>
                  </a:lnTo>
                  <a:lnTo>
                    <a:pt x="7940" y="3361"/>
                  </a:lnTo>
                  <a:lnTo>
                    <a:pt x="8037" y="3337"/>
                  </a:lnTo>
                  <a:lnTo>
                    <a:pt x="8159" y="3313"/>
                  </a:lnTo>
                  <a:lnTo>
                    <a:pt x="8159" y="3313"/>
                  </a:lnTo>
                  <a:lnTo>
                    <a:pt x="8281" y="3337"/>
                  </a:lnTo>
                  <a:lnTo>
                    <a:pt x="8378" y="3361"/>
                  </a:lnTo>
                  <a:lnTo>
                    <a:pt x="8476" y="3410"/>
                  </a:lnTo>
                  <a:lnTo>
                    <a:pt x="8573" y="3483"/>
                  </a:lnTo>
                  <a:lnTo>
                    <a:pt x="8646" y="3580"/>
                  </a:lnTo>
                  <a:lnTo>
                    <a:pt x="8695" y="3678"/>
                  </a:lnTo>
                  <a:lnTo>
                    <a:pt x="8743" y="3775"/>
                  </a:lnTo>
                  <a:lnTo>
                    <a:pt x="8743" y="3897"/>
                  </a:lnTo>
                  <a:lnTo>
                    <a:pt x="8743" y="3897"/>
                  </a:lnTo>
                  <a:lnTo>
                    <a:pt x="8743" y="4019"/>
                  </a:lnTo>
                  <a:lnTo>
                    <a:pt x="8695" y="4141"/>
                  </a:lnTo>
                  <a:lnTo>
                    <a:pt x="8646" y="4238"/>
                  </a:lnTo>
                  <a:lnTo>
                    <a:pt x="8573" y="4311"/>
                  </a:lnTo>
                  <a:lnTo>
                    <a:pt x="8476" y="4384"/>
                  </a:lnTo>
                  <a:lnTo>
                    <a:pt x="8378" y="4433"/>
                  </a:lnTo>
                  <a:lnTo>
                    <a:pt x="8281" y="4482"/>
                  </a:lnTo>
                  <a:lnTo>
                    <a:pt x="8159" y="4482"/>
                  </a:lnTo>
                  <a:lnTo>
                    <a:pt x="8159" y="4482"/>
                  </a:lnTo>
                  <a:close/>
                  <a:moveTo>
                    <a:pt x="9133" y="5943"/>
                  </a:moveTo>
                  <a:lnTo>
                    <a:pt x="9133" y="5943"/>
                  </a:lnTo>
                  <a:lnTo>
                    <a:pt x="9036" y="5943"/>
                  </a:lnTo>
                  <a:lnTo>
                    <a:pt x="8963" y="5919"/>
                  </a:lnTo>
                  <a:lnTo>
                    <a:pt x="8841" y="5846"/>
                  </a:lnTo>
                  <a:lnTo>
                    <a:pt x="8768" y="5724"/>
                  </a:lnTo>
                  <a:lnTo>
                    <a:pt x="8743" y="5651"/>
                  </a:lnTo>
                  <a:lnTo>
                    <a:pt x="8743" y="5553"/>
                  </a:lnTo>
                  <a:lnTo>
                    <a:pt x="8743" y="5553"/>
                  </a:lnTo>
                  <a:lnTo>
                    <a:pt x="8743" y="5480"/>
                  </a:lnTo>
                  <a:lnTo>
                    <a:pt x="8768" y="5407"/>
                  </a:lnTo>
                  <a:lnTo>
                    <a:pt x="8841" y="5285"/>
                  </a:lnTo>
                  <a:lnTo>
                    <a:pt x="8963" y="5212"/>
                  </a:lnTo>
                  <a:lnTo>
                    <a:pt x="9036" y="5188"/>
                  </a:lnTo>
                  <a:lnTo>
                    <a:pt x="9133" y="5164"/>
                  </a:lnTo>
                  <a:lnTo>
                    <a:pt x="9133" y="5164"/>
                  </a:lnTo>
                  <a:lnTo>
                    <a:pt x="9206" y="5188"/>
                  </a:lnTo>
                  <a:lnTo>
                    <a:pt x="9279" y="5212"/>
                  </a:lnTo>
                  <a:lnTo>
                    <a:pt x="9401" y="5285"/>
                  </a:lnTo>
                  <a:lnTo>
                    <a:pt x="9474" y="5407"/>
                  </a:lnTo>
                  <a:lnTo>
                    <a:pt x="9498" y="5480"/>
                  </a:lnTo>
                  <a:lnTo>
                    <a:pt x="9523" y="5553"/>
                  </a:lnTo>
                  <a:lnTo>
                    <a:pt x="9523" y="5553"/>
                  </a:lnTo>
                  <a:lnTo>
                    <a:pt x="9498" y="5651"/>
                  </a:lnTo>
                  <a:lnTo>
                    <a:pt x="9474" y="5724"/>
                  </a:lnTo>
                  <a:lnTo>
                    <a:pt x="9401" y="5846"/>
                  </a:lnTo>
                  <a:lnTo>
                    <a:pt x="9279" y="5919"/>
                  </a:lnTo>
                  <a:lnTo>
                    <a:pt x="9206" y="5943"/>
                  </a:lnTo>
                  <a:lnTo>
                    <a:pt x="9133" y="5943"/>
                  </a:lnTo>
                  <a:lnTo>
                    <a:pt x="9133" y="5943"/>
                  </a:lnTo>
                  <a:close/>
                  <a:moveTo>
                    <a:pt x="9986" y="4409"/>
                  </a:moveTo>
                  <a:lnTo>
                    <a:pt x="9986" y="4409"/>
                  </a:lnTo>
                  <a:lnTo>
                    <a:pt x="9888" y="4409"/>
                  </a:lnTo>
                  <a:lnTo>
                    <a:pt x="9815" y="4384"/>
                  </a:lnTo>
                  <a:lnTo>
                    <a:pt x="9693" y="4287"/>
                  </a:lnTo>
                  <a:lnTo>
                    <a:pt x="9620" y="4165"/>
                  </a:lnTo>
                  <a:lnTo>
                    <a:pt x="9596" y="4092"/>
                  </a:lnTo>
                  <a:lnTo>
                    <a:pt x="9596" y="4019"/>
                  </a:lnTo>
                  <a:lnTo>
                    <a:pt x="9596" y="4019"/>
                  </a:lnTo>
                  <a:lnTo>
                    <a:pt x="9596" y="3946"/>
                  </a:lnTo>
                  <a:lnTo>
                    <a:pt x="9620" y="3873"/>
                  </a:lnTo>
                  <a:lnTo>
                    <a:pt x="9693" y="3751"/>
                  </a:lnTo>
                  <a:lnTo>
                    <a:pt x="9815" y="3654"/>
                  </a:lnTo>
                  <a:lnTo>
                    <a:pt x="9888" y="3629"/>
                  </a:lnTo>
                  <a:lnTo>
                    <a:pt x="9986" y="3629"/>
                  </a:lnTo>
                  <a:lnTo>
                    <a:pt x="9986" y="3629"/>
                  </a:lnTo>
                  <a:lnTo>
                    <a:pt x="10059" y="3629"/>
                  </a:lnTo>
                  <a:lnTo>
                    <a:pt x="10132" y="3654"/>
                  </a:lnTo>
                  <a:lnTo>
                    <a:pt x="10253" y="3751"/>
                  </a:lnTo>
                  <a:lnTo>
                    <a:pt x="10327" y="3873"/>
                  </a:lnTo>
                  <a:lnTo>
                    <a:pt x="10351" y="3946"/>
                  </a:lnTo>
                  <a:lnTo>
                    <a:pt x="10375" y="4019"/>
                  </a:lnTo>
                  <a:lnTo>
                    <a:pt x="10375" y="4019"/>
                  </a:lnTo>
                  <a:lnTo>
                    <a:pt x="10351" y="4092"/>
                  </a:lnTo>
                  <a:lnTo>
                    <a:pt x="10327" y="4165"/>
                  </a:lnTo>
                  <a:lnTo>
                    <a:pt x="10253" y="4287"/>
                  </a:lnTo>
                  <a:lnTo>
                    <a:pt x="10132" y="4384"/>
                  </a:lnTo>
                  <a:lnTo>
                    <a:pt x="10059" y="4409"/>
                  </a:lnTo>
                  <a:lnTo>
                    <a:pt x="9986" y="4409"/>
                  </a:lnTo>
                  <a:lnTo>
                    <a:pt x="9986" y="4409"/>
                  </a:lnTo>
                  <a:close/>
                  <a:moveTo>
                    <a:pt x="13200" y="4165"/>
                  </a:moveTo>
                  <a:lnTo>
                    <a:pt x="13200" y="4165"/>
                  </a:lnTo>
                  <a:lnTo>
                    <a:pt x="12957" y="3897"/>
                  </a:lnTo>
                  <a:lnTo>
                    <a:pt x="12713" y="3605"/>
                  </a:lnTo>
                  <a:lnTo>
                    <a:pt x="12713" y="3605"/>
                  </a:lnTo>
                  <a:lnTo>
                    <a:pt x="12372" y="3288"/>
                  </a:lnTo>
                  <a:lnTo>
                    <a:pt x="12007" y="3020"/>
                  </a:lnTo>
                  <a:lnTo>
                    <a:pt x="11642" y="2752"/>
                  </a:lnTo>
                  <a:lnTo>
                    <a:pt x="11276" y="2533"/>
                  </a:lnTo>
                  <a:lnTo>
                    <a:pt x="11276" y="2533"/>
                  </a:lnTo>
                  <a:lnTo>
                    <a:pt x="11715" y="2265"/>
                  </a:lnTo>
                  <a:lnTo>
                    <a:pt x="12153" y="2046"/>
                  </a:lnTo>
                  <a:lnTo>
                    <a:pt x="12518" y="1876"/>
                  </a:lnTo>
                  <a:lnTo>
                    <a:pt x="12884" y="1754"/>
                  </a:lnTo>
                  <a:lnTo>
                    <a:pt x="13176" y="1681"/>
                  </a:lnTo>
                  <a:lnTo>
                    <a:pt x="13444" y="1681"/>
                  </a:lnTo>
                  <a:lnTo>
                    <a:pt x="13541" y="1681"/>
                  </a:lnTo>
                  <a:lnTo>
                    <a:pt x="13639" y="1730"/>
                  </a:lnTo>
                  <a:lnTo>
                    <a:pt x="13736" y="1754"/>
                  </a:lnTo>
                  <a:lnTo>
                    <a:pt x="13809" y="1827"/>
                  </a:lnTo>
                  <a:lnTo>
                    <a:pt x="13809" y="1827"/>
                  </a:lnTo>
                  <a:lnTo>
                    <a:pt x="13858" y="1900"/>
                  </a:lnTo>
                  <a:lnTo>
                    <a:pt x="13907" y="1973"/>
                  </a:lnTo>
                  <a:lnTo>
                    <a:pt x="13931" y="2070"/>
                  </a:lnTo>
                  <a:lnTo>
                    <a:pt x="13955" y="2168"/>
                  </a:lnTo>
                  <a:lnTo>
                    <a:pt x="13955" y="2411"/>
                  </a:lnTo>
                  <a:lnTo>
                    <a:pt x="13882" y="2679"/>
                  </a:lnTo>
                  <a:lnTo>
                    <a:pt x="13785" y="3020"/>
                  </a:lnTo>
                  <a:lnTo>
                    <a:pt x="13639" y="3361"/>
                  </a:lnTo>
                  <a:lnTo>
                    <a:pt x="13444" y="3751"/>
                  </a:lnTo>
                  <a:lnTo>
                    <a:pt x="13200" y="4165"/>
                  </a:lnTo>
                  <a:lnTo>
                    <a:pt x="13200" y="4165"/>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Google Shape;148;p18"/>
          <p:cNvSpPr/>
          <p:nvPr/>
        </p:nvSpPr>
        <p:spPr>
          <a:xfrm rot="2697278">
            <a:off x="7921136" y="2360858"/>
            <a:ext cx="438306" cy="418511"/>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49;p18"/>
          <p:cNvSpPr/>
          <p:nvPr/>
        </p:nvSpPr>
        <p:spPr>
          <a:xfrm>
            <a:off x="8286776" y="2143122"/>
            <a:ext cx="175587" cy="167693"/>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 name="Google Shape;142;p18"/>
          <p:cNvGrpSpPr/>
          <p:nvPr/>
        </p:nvGrpSpPr>
        <p:grpSpPr>
          <a:xfrm rot="-587346">
            <a:off x="7202801" y="2987977"/>
            <a:ext cx="759491" cy="759448"/>
            <a:chOff x="576250" y="4319400"/>
            <a:chExt cx="442075" cy="442050"/>
          </a:xfrm>
        </p:grpSpPr>
        <p:sp>
          <p:nvSpPr>
            <p:cNvPr id="9" name="Google Shape;143;p18"/>
            <p:cNvSpPr/>
            <p:nvPr/>
          </p:nvSpPr>
          <p:spPr>
            <a:xfrm>
              <a:off x="576250" y="4319400"/>
              <a:ext cx="442075" cy="442050"/>
            </a:xfrm>
            <a:custGeom>
              <a:avLst/>
              <a:gdLst/>
              <a:ahLst/>
              <a:cxnLst/>
              <a:rect l="l" t="t" r="r" b="b"/>
              <a:pathLst>
                <a:path w="17683" h="17682" fill="none" extrusionOk="0">
                  <a:moveTo>
                    <a:pt x="11472" y="17292"/>
                  </a:moveTo>
                  <a:lnTo>
                    <a:pt x="11472" y="12153"/>
                  </a:lnTo>
                  <a:lnTo>
                    <a:pt x="16416" y="7209"/>
                  </a:lnTo>
                  <a:lnTo>
                    <a:pt x="16416" y="7209"/>
                  </a:lnTo>
                  <a:lnTo>
                    <a:pt x="16562" y="7063"/>
                  </a:lnTo>
                  <a:lnTo>
                    <a:pt x="16684" y="6868"/>
                  </a:lnTo>
                  <a:lnTo>
                    <a:pt x="16830" y="6674"/>
                  </a:lnTo>
                  <a:lnTo>
                    <a:pt x="16927" y="6479"/>
                  </a:lnTo>
                  <a:lnTo>
                    <a:pt x="17146" y="6040"/>
                  </a:lnTo>
                  <a:lnTo>
                    <a:pt x="17317" y="5553"/>
                  </a:lnTo>
                  <a:lnTo>
                    <a:pt x="17439" y="5042"/>
                  </a:lnTo>
                  <a:lnTo>
                    <a:pt x="17560" y="4506"/>
                  </a:lnTo>
                  <a:lnTo>
                    <a:pt x="17633" y="3970"/>
                  </a:lnTo>
                  <a:lnTo>
                    <a:pt x="17658" y="3434"/>
                  </a:lnTo>
                  <a:lnTo>
                    <a:pt x="17682" y="2898"/>
                  </a:lnTo>
                  <a:lnTo>
                    <a:pt x="17682" y="2411"/>
                  </a:lnTo>
                  <a:lnTo>
                    <a:pt x="17658" y="1949"/>
                  </a:lnTo>
                  <a:lnTo>
                    <a:pt x="17609" y="1510"/>
                  </a:lnTo>
                  <a:lnTo>
                    <a:pt x="17536" y="1145"/>
                  </a:lnTo>
                  <a:lnTo>
                    <a:pt x="17463" y="828"/>
                  </a:lnTo>
                  <a:lnTo>
                    <a:pt x="17366" y="585"/>
                  </a:lnTo>
                  <a:lnTo>
                    <a:pt x="17292" y="487"/>
                  </a:lnTo>
                  <a:lnTo>
                    <a:pt x="17244" y="439"/>
                  </a:lnTo>
                  <a:lnTo>
                    <a:pt x="17244" y="439"/>
                  </a:lnTo>
                  <a:lnTo>
                    <a:pt x="17195" y="390"/>
                  </a:lnTo>
                  <a:lnTo>
                    <a:pt x="17098" y="317"/>
                  </a:lnTo>
                  <a:lnTo>
                    <a:pt x="16854" y="219"/>
                  </a:lnTo>
                  <a:lnTo>
                    <a:pt x="16537" y="146"/>
                  </a:lnTo>
                  <a:lnTo>
                    <a:pt x="16172" y="73"/>
                  </a:lnTo>
                  <a:lnTo>
                    <a:pt x="15734" y="25"/>
                  </a:lnTo>
                  <a:lnTo>
                    <a:pt x="15271" y="0"/>
                  </a:lnTo>
                  <a:lnTo>
                    <a:pt x="14784" y="0"/>
                  </a:lnTo>
                  <a:lnTo>
                    <a:pt x="14248" y="25"/>
                  </a:lnTo>
                  <a:lnTo>
                    <a:pt x="13712" y="49"/>
                  </a:lnTo>
                  <a:lnTo>
                    <a:pt x="13176" y="122"/>
                  </a:lnTo>
                  <a:lnTo>
                    <a:pt x="12641" y="244"/>
                  </a:lnTo>
                  <a:lnTo>
                    <a:pt x="12129" y="366"/>
                  </a:lnTo>
                  <a:lnTo>
                    <a:pt x="11642" y="536"/>
                  </a:lnTo>
                  <a:lnTo>
                    <a:pt x="11204" y="755"/>
                  </a:lnTo>
                  <a:lnTo>
                    <a:pt x="10985" y="853"/>
                  </a:lnTo>
                  <a:lnTo>
                    <a:pt x="10814" y="999"/>
                  </a:lnTo>
                  <a:lnTo>
                    <a:pt x="10619" y="1121"/>
                  </a:lnTo>
                  <a:lnTo>
                    <a:pt x="10473" y="1267"/>
                  </a:lnTo>
                  <a:lnTo>
                    <a:pt x="5529" y="6211"/>
                  </a:lnTo>
                  <a:lnTo>
                    <a:pt x="390" y="6211"/>
                  </a:lnTo>
                  <a:lnTo>
                    <a:pt x="390" y="6211"/>
                  </a:lnTo>
                  <a:lnTo>
                    <a:pt x="244" y="6235"/>
                  </a:lnTo>
                  <a:lnTo>
                    <a:pt x="147" y="6259"/>
                  </a:lnTo>
                  <a:lnTo>
                    <a:pt x="49" y="6308"/>
                  </a:lnTo>
                  <a:lnTo>
                    <a:pt x="0" y="6381"/>
                  </a:lnTo>
                  <a:lnTo>
                    <a:pt x="0" y="6454"/>
                  </a:lnTo>
                  <a:lnTo>
                    <a:pt x="25" y="6552"/>
                  </a:lnTo>
                  <a:lnTo>
                    <a:pt x="74" y="6649"/>
                  </a:lnTo>
                  <a:lnTo>
                    <a:pt x="171" y="6771"/>
                  </a:lnTo>
                  <a:lnTo>
                    <a:pt x="2582" y="9158"/>
                  </a:lnTo>
                  <a:lnTo>
                    <a:pt x="2265" y="9474"/>
                  </a:lnTo>
                  <a:lnTo>
                    <a:pt x="950" y="9718"/>
                  </a:lnTo>
                  <a:lnTo>
                    <a:pt x="950" y="9718"/>
                  </a:lnTo>
                  <a:lnTo>
                    <a:pt x="804" y="9767"/>
                  </a:lnTo>
                  <a:lnTo>
                    <a:pt x="682" y="9815"/>
                  </a:lnTo>
                  <a:lnTo>
                    <a:pt x="609" y="9913"/>
                  </a:lnTo>
                  <a:lnTo>
                    <a:pt x="561" y="9986"/>
                  </a:lnTo>
                  <a:lnTo>
                    <a:pt x="561" y="10083"/>
                  </a:lnTo>
                  <a:lnTo>
                    <a:pt x="585" y="10205"/>
                  </a:lnTo>
                  <a:lnTo>
                    <a:pt x="634" y="10302"/>
                  </a:lnTo>
                  <a:lnTo>
                    <a:pt x="731" y="10424"/>
                  </a:lnTo>
                  <a:lnTo>
                    <a:pt x="7258" y="16951"/>
                  </a:lnTo>
                  <a:lnTo>
                    <a:pt x="7258" y="16951"/>
                  </a:lnTo>
                  <a:lnTo>
                    <a:pt x="7380" y="17049"/>
                  </a:lnTo>
                  <a:lnTo>
                    <a:pt x="7477" y="17097"/>
                  </a:lnTo>
                  <a:lnTo>
                    <a:pt x="7599" y="17122"/>
                  </a:lnTo>
                  <a:lnTo>
                    <a:pt x="7697" y="17122"/>
                  </a:lnTo>
                  <a:lnTo>
                    <a:pt x="7770" y="17073"/>
                  </a:lnTo>
                  <a:lnTo>
                    <a:pt x="7867" y="17000"/>
                  </a:lnTo>
                  <a:lnTo>
                    <a:pt x="7916" y="16878"/>
                  </a:lnTo>
                  <a:lnTo>
                    <a:pt x="7965" y="16732"/>
                  </a:lnTo>
                  <a:lnTo>
                    <a:pt x="8208" y="15417"/>
                  </a:lnTo>
                  <a:lnTo>
                    <a:pt x="8525" y="15100"/>
                  </a:lnTo>
                  <a:lnTo>
                    <a:pt x="10911" y="17511"/>
                  </a:lnTo>
                  <a:lnTo>
                    <a:pt x="10911" y="17511"/>
                  </a:lnTo>
                  <a:lnTo>
                    <a:pt x="11033" y="17609"/>
                  </a:lnTo>
                  <a:lnTo>
                    <a:pt x="11131" y="17658"/>
                  </a:lnTo>
                  <a:lnTo>
                    <a:pt x="11228" y="17682"/>
                  </a:lnTo>
                  <a:lnTo>
                    <a:pt x="11301" y="17682"/>
                  </a:lnTo>
                  <a:lnTo>
                    <a:pt x="11374" y="17633"/>
                  </a:lnTo>
                  <a:lnTo>
                    <a:pt x="11423" y="17536"/>
                  </a:lnTo>
                  <a:lnTo>
                    <a:pt x="11447" y="17438"/>
                  </a:lnTo>
                  <a:lnTo>
                    <a:pt x="11472" y="17292"/>
                  </a:lnTo>
                  <a:lnTo>
                    <a:pt x="11472" y="17292"/>
                  </a:lnTo>
                  <a:close/>
                  <a:moveTo>
                    <a:pt x="6162" y="12202"/>
                  </a:moveTo>
                  <a:lnTo>
                    <a:pt x="6162" y="12202"/>
                  </a:lnTo>
                  <a:lnTo>
                    <a:pt x="6089" y="12275"/>
                  </a:lnTo>
                  <a:lnTo>
                    <a:pt x="6016" y="12324"/>
                  </a:lnTo>
                  <a:lnTo>
                    <a:pt x="5919" y="12348"/>
                  </a:lnTo>
                  <a:lnTo>
                    <a:pt x="5821" y="12348"/>
                  </a:lnTo>
                  <a:lnTo>
                    <a:pt x="5724" y="12348"/>
                  </a:lnTo>
                  <a:lnTo>
                    <a:pt x="5626" y="12324"/>
                  </a:lnTo>
                  <a:lnTo>
                    <a:pt x="5553" y="12275"/>
                  </a:lnTo>
                  <a:lnTo>
                    <a:pt x="5480" y="12202"/>
                  </a:lnTo>
                  <a:lnTo>
                    <a:pt x="5480" y="12202"/>
                  </a:lnTo>
                  <a:lnTo>
                    <a:pt x="5407" y="12129"/>
                  </a:lnTo>
                  <a:lnTo>
                    <a:pt x="5359" y="12056"/>
                  </a:lnTo>
                  <a:lnTo>
                    <a:pt x="5334" y="11959"/>
                  </a:lnTo>
                  <a:lnTo>
                    <a:pt x="5334" y="11861"/>
                  </a:lnTo>
                  <a:lnTo>
                    <a:pt x="5334" y="11764"/>
                  </a:lnTo>
                  <a:lnTo>
                    <a:pt x="5359" y="11666"/>
                  </a:lnTo>
                  <a:lnTo>
                    <a:pt x="5407" y="11593"/>
                  </a:lnTo>
                  <a:lnTo>
                    <a:pt x="5480" y="11520"/>
                  </a:lnTo>
                  <a:lnTo>
                    <a:pt x="8013" y="8987"/>
                  </a:lnTo>
                  <a:lnTo>
                    <a:pt x="8013" y="8987"/>
                  </a:lnTo>
                  <a:lnTo>
                    <a:pt x="8086" y="8939"/>
                  </a:lnTo>
                  <a:lnTo>
                    <a:pt x="8159" y="8890"/>
                  </a:lnTo>
                  <a:lnTo>
                    <a:pt x="8257" y="8865"/>
                  </a:lnTo>
                  <a:lnTo>
                    <a:pt x="8354" y="8841"/>
                  </a:lnTo>
                  <a:lnTo>
                    <a:pt x="8452" y="8865"/>
                  </a:lnTo>
                  <a:lnTo>
                    <a:pt x="8525" y="8890"/>
                  </a:lnTo>
                  <a:lnTo>
                    <a:pt x="8622" y="8939"/>
                  </a:lnTo>
                  <a:lnTo>
                    <a:pt x="8695" y="8987"/>
                  </a:lnTo>
                  <a:lnTo>
                    <a:pt x="8695" y="8987"/>
                  </a:lnTo>
                  <a:lnTo>
                    <a:pt x="8744" y="9060"/>
                  </a:lnTo>
                  <a:lnTo>
                    <a:pt x="8793" y="9158"/>
                  </a:lnTo>
                  <a:lnTo>
                    <a:pt x="8817" y="9231"/>
                  </a:lnTo>
                  <a:lnTo>
                    <a:pt x="8841" y="9328"/>
                  </a:lnTo>
                  <a:lnTo>
                    <a:pt x="8817" y="9426"/>
                  </a:lnTo>
                  <a:lnTo>
                    <a:pt x="8793" y="9523"/>
                  </a:lnTo>
                  <a:lnTo>
                    <a:pt x="8744" y="9596"/>
                  </a:lnTo>
                  <a:lnTo>
                    <a:pt x="8695" y="9669"/>
                  </a:lnTo>
                  <a:lnTo>
                    <a:pt x="6162" y="12202"/>
                  </a:lnTo>
                  <a:close/>
                  <a:moveTo>
                    <a:pt x="13396" y="7307"/>
                  </a:moveTo>
                  <a:lnTo>
                    <a:pt x="13396" y="7307"/>
                  </a:lnTo>
                  <a:lnTo>
                    <a:pt x="13274" y="7404"/>
                  </a:lnTo>
                  <a:lnTo>
                    <a:pt x="13152" y="7477"/>
                  </a:lnTo>
                  <a:lnTo>
                    <a:pt x="13006" y="7526"/>
                  </a:lnTo>
                  <a:lnTo>
                    <a:pt x="12836" y="7550"/>
                  </a:lnTo>
                  <a:lnTo>
                    <a:pt x="12689" y="7526"/>
                  </a:lnTo>
                  <a:lnTo>
                    <a:pt x="12543" y="7477"/>
                  </a:lnTo>
                  <a:lnTo>
                    <a:pt x="12421" y="7404"/>
                  </a:lnTo>
                  <a:lnTo>
                    <a:pt x="12300" y="7307"/>
                  </a:lnTo>
                  <a:lnTo>
                    <a:pt x="10376" y="5383"/>
                  </a:lnTo>
                  <a:lnTo>
                    <a:pt x="10376" y="5383"/>
                  </a:lnTo>
                  <a:lnTo>
                    <a:pt x="10278" y="5261"/>
                  </a:lnTo>
                  <a:lnTo>
                    <a:pt x="10205" y="5139"/>
                  </a:lnTo>
                  <a:lnTo>
                    <a:pt x="10156" y="4993"/>
                  </a:lnTo>
                  <a:lnTo>
                    <a:pt x="10132" y="4847"/>
                  </a:lnTo>
                  <a:lnTo>
                    <a:pt x="10156" y="4676"/>
                  </a:lnTo>
                  <a:lnTo>
                    <a:pt x="10205" y="4530"/>
                  </a:lnTo>
                  <a:lnTo>
                    <a:pt x="10278" y="4408"/>
                  </a:lnTo>
                  <a:lnTo>
                    <a:pt x="10376" y="4287"/>
                  </a:lnTo>
                  <a:lnTo>
                    <a:pt x="10376" y="4287"/>
                  </a:lnTo>
                  <a:lnTo>
                    <a:pt x="11326" y="3313"/>
                  </a:lnTo>
                  <a:lnTo>
                    <a:pt x="11326" y="3313"/>
                  </a:lnTo>
                  <a:lnTo>
                    <a:pt x="11496" y="3166"/>
                  </a:lnTo>
                  <a:lnTo>
                    <a:pt x="11666" y="3045"/>
                  </a:lnTo>
                  <a:lnTo>
                    <a:pt x="11861" y="2947"/>
                  </a:lnTo>
                  <a:lnTo>
                    <a:pt x="12032" y="2850"/>
                  </a:lnTo>
                  <a:lnTo>
                    <a:pt x="12227" y="2777"/>
                  </a:lnTo>
                  <a:lnTo>
                    <a:pt x="12446" y="2728"/>
                  </a:lnTo>
                  <a:lnTo>
                    <a:pt x="12641" y="2704"/>
                  </a:lnTo>
                  <a:lnTo>
                    <a:pt x="12836" y="2704"/>
                  </a:lnTo>
                  <a:lnTo>
                    <a:pt x="13055" y="2704"/>
                  </a:lnTo>
                  <a:lnTo>
                    <a:pt x="13250" y="2728"/>
                  </a:lnTo>
                  <a:lnTo>
                    <a:pt x="13469" y="2777"/>
                  </a:lnTo>
                  <a:lnTo>
                    <a:pt x="13664" y="2850"/>
                  </a:lnTo>
                  <a:lnTo>
                    <a:pt x="13834" y="2947"/>
                  </a:lnTo>
                  <a:lnTo>
                    <a:pt x="14029" y="3045"/>
                  </a:lnTo>
                  <a:lnTo>
                    <a:pt x="14199" y="3166"/>
                  </a:lnTo>
                  <a:lnTo>
                    <a:pt x="14370" y="3313"/>
                  </a:lnTo>
                  <a:lnTo>
                    <a:pt x="14370" y="3313"/>
                  </a:lnTo>
                  <a:lnTo>
                    <a:pt x="14516" y="3483"/>
                  </a:lnTo>
                  <a:lnTo>
                    <a:pt x="14638" y="3653"/>
                  </a:lnTo>
                  <a:lnTo>
                    <a:pt x="14735" y="3848"/>
                  </a:lnTo>
                  <a:lnTo>
                    <a:pt x="14833" y="4019"/>
                  </a:lnTo>
                  <a:lnTo>
                    <a:pt x="14906" y="4214"/>
                  </a:lnTo>
                  <a:lnTo>
                    <a:pt x="14954" y="4433"/>
                  </a:lnTo>
                  <a:lnTo>
                    <a:pt x="14979" y="4628"/>
                  </a:lnTo>
                  <a:lnTo>
                    <a:pt x="14979" y="4847"/>
                  </a:lnTo>
                  <a:lnTo>
                    <a:pt x="14979" y="5042"/>
                  </a:lnTo>
                  <a:lnTo>
                    <a:pt x="14954" y="5237"/>
                  </a:lnTo>
                  <a:lnTo>
                    <a:pt x="14906" y="5456"/>
                  </a:lnTo>
                  <a:lnTo>
                    <a:pt x="14833" y="5651"/>
                  </a:lnTo>
                  <a:lnTo>
                    <a:pt x="14735" y="5821"/>
                  </a:lnTo>
                  <a:lnTo>
                    <a:pt x="14638" y="6016"/>
                  </a:lnTo>
                  <a:lnTo>
                    <a:pt x="14516" y="6186"/>
                  </a:lnTo>
                  <a:lnTo>
                    <a:pt x="14370" y="6357"/>
                  </a:lnTo>
                  <a:lnTo>
                    <a:pt x="14370" y="6357"/>
                  </a:lnTo>
                  <a:lnTo>
                    <a:pt x="13396" y="7307"/>
                  </a:lnTo>
                  <a:lnTo>
                    <a:pt x="13396" y="7307"/>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44;p18"/>
            <p:cNvSpPr/>
            <p:nvPr/>
          </p:nvSpPr>
          <p:spPr>
            <a:xfrm>
              <a:off x="595725" y="4668875"/>
              <a:ext cx="73100" cy="73100"/>
            </a:xfrm>
            <a:custGeom>
              <a:avLst/>
              <a:gdLst/>
              <a:ahLst/>
              <a:cxnLst/>
              <a:rect l="l" t="t" r="r" b="b"/>
              <a:pathLst>
                <a:path w="2924" h="2924" fill="none" extrusionOk="0">
                  <a:moveTo>
                    <a:pt x="2656" y="269"/>
                  </a:moveTo>
                  <a:lnTo>
                    <a:pt x="2656" y="269"/>
                  </a:lnTo>
                  <a:lnTo>
                    <a:pt x="2509" y="147"/>
                  </a:lnTo>
                  <a:lnTo>
                    <a:pt x="2363" y="74"/>
                  </a:lnTo>
                  <a:lnTo>
                    <a:pt x="2193" y="25"/>
                  </a:lnTo>
                  <a:lnTo>
                    <a:pt x="2022" y="1"/>
                  </a:lnTo>
                  <a:lnTo>
                    <a:pt x="1852" y="25"/>
                  </a:lnTo>
                  <a:lnTo>
                    <a:pt x="1681" y="74"/>
                  </a:lnTo>
                  <a:lnTo>
                    <a:pt x="1511" y="147"/>
                  </a:lnTo>
                  <a:lnTo>
                    <a:pt x="1365" y="269"/>
                  </a:lnTo>
                  <a:lnTo>
                    <a:pt x="1365" y="269"/>
                  </a:lnTo>
                  <a:lnTo>
                    <a:pt x="1219" y="488"/>
                  </a:lnTo>
                  <a:lnTo>
                    <a:pt x="999" y="829"/>
                  </a:lnTo>
                  <a:lnTo>
                    <a:pt x="561" y="1730"/>
                  </a:lnTo>
                  <a:lnTo>
                    <a:pt x="171" y="2558"/>
                  </a:lnTo>
                  <a:lnTo>
                    <a:pt x="1" y="2924"/>
                  </a:lnTo>
                  <a:lnTo>
                    <a:pt x="1" y="2924"/>
                  </a:lnTo>
                  <a:lnTo>
                    <a:pt x="366" y="2753"/>
                  </a:lnTo>
                  <a:lnTo>
                    <a:pt x="1194" y="2363"/>
                  </a:lnTo>
                  <a:lnTo>
                    <a:pt x="2095" y="1925"/>
                  </a:lnTo>
                  <a:lnTo>
                    <a:pt x="2436" y="1706"/>
                  </a:lnTo>
                  <a:lnTo>
                    <a:pt x="2656" y="1560"/>
                  </a:lnTo>
                  <a:lnTo>
                    <a:pt x="2656" y="1560"/>
                  </a:lnTo>
                  <a:lnTo>
                    <a:pt x="2777" y="1414"/>
                  </a:lnTo>
                  <a:lnTo>
                    <a:pt x="2850" y="1243"/>
                  </a:lnTo>
                  <a:lnTo>
                    <a:pt x="2899" y="1073"/>
                  </a:lnTo>
                  <a:lnTo>
                    <a:pt x="2923" y="902"/>
                  </a:lnTo>
                  <a:lnTo>
                    <a:pt x="2899" y="732"/>
                  </a:lnTo>
                  <a:lnTo>
                    <a:pt x="2850" y="561"/>
                  </a:lnTo>
                  <a:lnTo>
                    <a:pt x="2777" y="415"/>
                  </a:lnTo>
                  <a:lnTo>
                    <a:pt x="2656" y="269"/>
                  </a:lnTo>
                  <a:lnTo>
                    <a:pt x="2656" y="269"/>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45;p18"/>
            <p:cNvSpPr/>
            <p:nvPr/>
          </p:nvSpPr>
          <p:spPr>
            <a:xfrm>
              <a:off x="652350" y="4711500"/>
              <a:ext cx="46925" cy="46925"/>
            </a:xfrm>
            <a:custGeom>
              <a:avLst/>
              <a:gdLst/>
              <a:ahLst/>
              <a:cxnLst/>
              <a:rect l="l" t="t" r="r" b="b"/>
              <a:pathLst>
                <a:path w="1877" h="1877" fill="none" extrusionOk="0">
                  <a:moveTo>
                    <a:pt x="1657" y="244"/>
                  </a:moveTo>
                  <a:lnTo>
                    <a:pt x="1657" y="244"/>
                  </a:lnTo>
                  <a:lnTo>
                    <a:pt x="1535" y="147"/>
                  </a:lnTo>
                  <a:lnTo>
                    <a:pt x="1413" y="74"/>
                  </a:lnTo>
                  <a:lnTo>
                    <a:pt x="1267" y="25"/>
                  </a:lnTo>
                  <a:lnTo>
                    <a:pt x="1121" y="1"/>
                  </a:lnTo>
                  <a:lnTo>
                    <a:pt x="975" y="25"/>
                  </a:lnTo>
                  <a:lnTo>
                    <a:pt x="829" y="74"/>
                  </a:lnTo>
                  <a:lnTo>
                    <a:pt x="707" y="147"/>
                  </a:lnTo>
                  <a:lnTo>
                    <a:pt x="585" y="244"/>
                  </a:lnTo>
                  <a:lnTo>
                    <a:pt x="585" y="244"/>
                  </a:lnTo>
                  <a:lnTo>
                    <a:pt x="464" y="391"/>
                  </a:lnTo>
                  <a:lnTo>
                    <a:pt x="366" y="610"/>
                  </a:lnTo>
                  <a:lnTo>
                    <a:pt x="269" y="878"/>
                  </a:lnTo>
                  <a:lnTo>
                    <a:pt x="171" y="1170"/>
                  </a:lnTo>
                  <a:lnTo>
                    <a:pt x="50" y="1681"/>
                  </a:lnTo>
                  <a:lnTo>
                    <a:pt x="1" y="1876"/>
                  </a:lnTo>
                  <a:lnTo>
                    <a:pt x="1" y="1876"/>
                  </a:lnTo>
                  <a:lnTo>
                    <a:pt x="220" y="1852"/>
                  </a:lnTo>
                  <a:lnTo>
                    <a:pt x="731" y="1706"/>
                  </a:lnTo>
                  <a:lnTo>
                    <a:pt x="999" y="1633"/>
                  </a:lnTo>
                  <a:lnTo>
                    <a:pt x="1267" y="1535"/>
                  </a:lnTo>
                  <a:lnTo>
                    <a:pt x="1511" y="1413"/>
                  </a:lnTo>
                  <a:lnTo>
                    <a:pt x="1657" y="1316"/>
                  </a:lnTo>
                  <a:lnTo>
                    <a:pt x="1657" y="1316"/>
                  </a:lnTo>
                  <a:lnTo>
                    <a:pt x="1754" y="1194"/>
                  </a:lnTo>
                  <a:lnTo>
                    <a:pt x="1827" y="1048"/>
                  </a:lnTo>
                  <a:lnTo>
                    <a:pt x="1876" y="926"/>
                  </a:lnTo>
                  <a:lnTo>
                    <a:pt x="1876" y="780"/>
                  </a:lnTo>
                  <a:lnTo>
                    <a:pt x="1876" y="634"/>
                  </a:lnTo>
                  <a:lnTo>
                    <a:pt x="1827" y="488"/>
                  </a:lnTo>
                  <a:lnTo>
                    <a:pt x="1754" y="366"/>
                  </a:lnTo>
                  <a:lnTo>
                    <a:pt x="1657" y="244"/>
                  </a:lnTo>
                  <a:lnTo>
                    <a:pt x="1657" y="244"/>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46;p18"/>
            <p:cNvSpPr/>
            <p:nvPr/>
          </p:nvSpPr>
          <p:spPr>
            <a:xfrm>
              <a:off x="579300" y="4638450"/>
              <a:ext cx="46900" cy="46900"/>
            </a:xfrm>
            <a:custGeom>
              <a:avLst/>
              <a:gdLst/>
              <a:ahLst/>
              <a:cxnLst/>
              <a:rect l="l" t="t" r="r" b="b"/>
              <a:pathLst>
                <a:path w="1876" h="1876" fill="none" extrusionOk="0">
                  <a:moveTo>
                    <a:pt x="1632" y="219"/>
                  </a:moveTo>
                  <a:lnTo>
                    <a:pt x="1632" y="219"/>
                  </a:lnTo>
                  <a:lnTo>
                    <a:pt x="1510" y="122"/>
                  </a:lnTo>
                  <a:lnTo>
                    <a:pt x="1388" y="49"/>
                  </a:lnTo>
                  <a:lnTo>
                    <a:pt x="1242" y="0"/>
                  </a:lnTo>
                  <a:lnTo>
                    <a:pt x="1096" y="0"/>
                  </a:lnTo>
                  <a:lnTo>
                    <a:pt x="950" y="0"/>
                  </a:lnTo>
                  <a:lnTo>
                    <a:pt x="828" y="49"/>
                  </a:lnTo>
                  <a:lnTo>
                    <a:pt x="682" y="122"/>
                  </a:lnTo>
                  <a:lnTo>
                    <a:pt x="560" y="219"/>
                  </a:lnTo>
                  <a:lnTo>
                    <a:pt x="560" y="219"/>
                  </a:lnTo>
                  <a:lnTo>
                    <a:pt x="463" y="366"/>
                  </a:lnTo>
                  <a:lnTo>
                    <a:pt x="341" y="609"/>
                  </a:lnTo>
                  <a:lnTo>
                    <a:pt x="244" y="877"/>
                  </a:lnTo>
                  <a:lnTo>
                    <a:pt x="171" y="1145"/>
                  </a:lnTo>
                  <a:lnTo>
                    <a:pt x="25" y="1656"/>
                  </a:lnTo>
                  <a:lnTo>
                    <a:pt x="0" y="1876"/>
                  </a:lnTo>
                  <a:lnTo>
                    <a:pt x="0" y="1876"/>
                  </a:lnTo>
                  <a:lnTo>
                    <a:pt x="195" y="1827"/>
                  </a:lnTo>
                  <a:lnTo>
                    <a:pt x="707" y="1705"/>
                  </a:lnTo>
                  <a:lnTo>
                    <a:pt x="999" y="1608"/>
                  </a:lnTo>
                  <a:lnTo>
                    <a:pt x="1267" y="1510"/>
                  </a:lnTo>
                  <a:lnTo>
                    <a:pt x="1486" y="1413"/>
                  </a:lnTo>
                  <a:lnTo>
                    <a:pt x="1632" y="1291"/>
                  </a:lnTo>
                  <a:lnTo>
                    <a:pt x="1632" y="1291"/>
                  </a:lnTo>
                  <a:lnTo>
                    <a:pt x="1729" y="1169"/>
                  </a:lnTo>
                  <a:lnTo>
                    <a:pt x="1802" y="1048"/>
                  </a:lnTo>
                  <a:lnTo>
                    <a:pt x="1851" y="901"/>
                  </a:lnTo>
                  <a:lnTo>
                    <a:pt x="1876" y="755"/>
                  </a:lnTo>
                  <a:lnTo>
                    <a:pt x="1851" y="609"/>
                  </a:lnTo>
                  <a:lnTo>
                    <a:pt x="1802" y="463"/>
                  </a:lnTo>
                  <a:lnTo>
                    <a:pt x="1729" y="341"/>
                  </a:lnTo>
                  <a:lnTo>
                    <a:pt x="1632" y="219"/>
                  </a:lnTo>
                  <a:lnTo>
                    <a:pt x="1632" y="219"/>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5362" name="Picture 2">
            <a:extLst>
              <a:ext uri="{FF2B5EF4-FFF2-40B4-BE49-F238E27FC236}">
                <a16:creationId xmlns:a16="http://schemas.microsoft.com/office/drawing/2014/main" id="{72DFABA4-0A1E-4135-B049-3536079AC6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7185" y="953328"/>
            <a:ext cx="3936023" cy="3232788"/>
          </a:xfrm>
          <a:prstGeom prst="rect">
            <a:avLst/>
          </a:prstGeom>
          <a:noFill/>
          <a:extLst>
            <a:ext uri="{909E8E84-426E-40DD-AFC4-6F175D3DCCD1}">
              <a14:hiddenFill xmlns:a14="http://schemas.microsoft.com/office/drawing/2010/main">
                <a:solidFill>
                  <a:srgbClr val="FFFFFF"/>
                </a:solidFill>
              </a14:hiddenFill>
            </a:ext>
          </a:extLst>
        </p:spPr>
      </p:pic>
      <p:pic>
        <p:nvPicPr>
          <p:cNvPr id="15364" name="Picture 4">
            <a:extLst>
              <a:ext uri="{FF2B5EF4-FFF2-40B4-BE49-F238E27FC236}">
                <a16:creationId xmlns:a16="http://schemas.microsoft.com/office/drawing/2014/main" id="{343265AE-C906-4CC7-B967-B6A592765C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27984" y="953328"/>
            <a:ext cx="4197459" cy="323278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oogle Shape;139;p18"/>
          <p:cNvGrpSpPr/>
          <p:nvPr/>
        </p:nvGrpSpPr>
        <p:grpSpPr>
          <a:xfrm>
            <a:off x="6929454" y="428610"/>
            <a:ext cx="1847361" cy="1847352"/>
            <a:chOff x="6643075" y="3664250"/>
            <a:chExt cx="407950" cy="407975"/>
          </a:xfrm>
        </p:grpSpPr>
        <p:sp>
          <p:nvSpPr>
            <p:cNvPr id="4" name="Google Shape;140;p18"/>
            <p:cNvSpPr/>
            <p:nvPr/>
          </p:nvSpPr>
          <p:spPr>
            <a:xfrm>
              <a:off x="6794075" y="3815250"/>
              <a:ext cx="211300" cy="211300"/>
            </a:xfrm>
            <a:custGeom>
              <a:avLst/>
              <a:gdLst/>
              <a:ahLst/>
              <a:cxnLst/>
              <a:rect l="l" t="t" r="r" b="b"/>
              <a:pathLst>
                <a:path w="8452" h="8452" fill="none" extrusionOk="0">
                  <a:moveTo>
                    <a:pt x="0" y="8135"/>
                  </a:moveTo>
                  <a:lnTo>
                    <a:pt x="0" y="8135"/>
                  </a:lnTo>
                  <a:lnTo>
                    <a:pt x="438" y="8257"/>
                  </a:lnTo>
                  <a:lnTo>
                    <a:pt x="852" y="8354"/>
                  </a:lnTo>
                  <a:lnTo>
                    <a:pt x="1291" y="8403"/>
                  </a:lnTo>
                  <a:lnTo>
                    <a:pt x="1729" y="8452"/>
                  </a:lnTo>
                  <a:lnTo>
                    <a:pt x="2168" y="8452"/>
                  </a:lnTo>
                  <a:lnTo>
                    <a:pt x="2606" y="8427"/>
                  </a:lnTo>
                  <a:lnTo>
                    <a:pt x="3020" y="8378"/>
                  </a:lnTo>
                  <a:lnTo>
                    <a:pt x="3458" y="8281"/>
                  </a:lnTo>
                  <a:lnTo>
                    <a:pt x="3872" y="8184"/>
                  </a:lnTo>
                  <a:lnTo>
                    <a:pt x="4311" y="8037"/>
                  </a:lnTo>
                  <a:lnTo>
                    <a:pt x="4701" y="7867"/>
                  </a:lnTo>
                  <a:lnTo>
                    <a:pt x="5115" y="7672"/>
                  </a:lnTo>
                  <a:lnTo>
                    <a:pt x="5504" y="7429"/>
                  </a:lnTo>
                  <a:lnTo>
                    <a:pt x="5870" y="7185"/>
                  </a:lnTo>
                  <a:lnTo>
                    <a:pt x="6235" y="6893"/>
                  </a:lnTo>
                  <a:lnTo>
                    <a:pt x="6576" y="6576"/>
                  </a:lnTo>
                  <a:lnTo>
                    <a:pt x="6576" y="6576"/>
                  </a:lnTo>
                  <a:lnTo>
                    <a:pt x="6892" y="6235"/>
                  </a:lnTo>
                  <a:lnTo>
                    <a:pt x="7185" y="5870"/>
                  </a:lnTo>
                  <a:lnTo>
                    <a:pt x="7428" y="5505"/>
                  </a:lnTo>
                  <a:lnTo>
                    <a:pt x="7672" y="5115"/>
                  </a:lnTo>
                  <a:lnTo>
                    <a:pt x="7867" y="4701"/>
                  </a:lnTo>
                  <a:lnTo>
                    <a:pt x="8037" y="4311"/>
                  </a:lnTo>
                  <a:lnTo>
                    <a:pt x="8183" y="3873"/>
                  </a:lnTo>
                  <a:lnTo>
                    <a:pt x="8281" y="3459"/>
                  </a:lnTo>
                  <a:lnTo>
                    <a:pt x="8378" y="3020"/>
                  </a:lnTo>
                  <a:lnTo>
                    <a:pt x="8427" y="2606"/>
                  </a:lnTo>
                  <a:lnTo>
                    <a:pt x="8451" y="2168"/>
                  </a:lnTo>
                  <a:lnTo>
                    <a:pt x="8451" y="1730"/>
                  </a:lnTo>
                  <a:lnTo>
                    <a:pt x="8402" y="1291"/>
                  </a:lnTo>
                  <a:lnTo>
                    <a:pt x="8354" y="853"/>
                  </a:lnTo>
                  <a:lnTo>
                    <a:pt x="8256" y="439"/>
                  </a:lnTo>
                  <a:lnTo>
                    <a:pt x="8135" y="0"/>
                  </a:lnTo>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41;p18"/>
            <p:cNvSpPr/>
            <p:nvPr/>
          </p:nvSpPr>
          <p:spPr>
            <a:xfrm>
              <a:off x="6643075" y="3664250"/>
              <a:ext cx="407950" cy="407975"/>
            </a:xfrm>
            <a:custGeom>
              <a:avLst/>
              <a:gdLst/>
              <a:ahLst/>
              <a:cxnLst/>
              <a:rect l="l" t="t" r="r" b="b"/>
              <a:pathLst>
                <a:path w="16318" h="16319" fill="none" extrusionOk="0">
                  <a:moveTo>
                    <a:pt x="16074" y="244"/>
                  </a:moveTo>
                  <a:lnTo>
                    <a:pt x="16074" y="244"/>
                  </a:lnTo>
                  <a:lnTo>
                    <a:pt x="15928" y="122"/>
                  </a:lnTo>
                  <a:lnTo>
                    <a:pt x="15758" y="49"/>
                  </a:lnTo>
                  <a:lnTo>
                    <a:pt x="15538" y="0"/>
                  </a:lnTo>
                  <a:lnTo>
                    <a:pt x="15319" y="0"/>
                  </a:lnTo>
                  <a:lnTo>
                    <a:pt x="15051" y="25"/>
                  </a:lnTo>
                  <a:lnTo>
                    <a:pt x="14759" y="73"/>
                  </a:lnTo>
                  <a:lnTo>
                    <a:pt x="14442" y="171"/>
                  </a:lnTo>
                  <a:lnTo>
                    <a:pt x="14102" y="293"/>
                  </a:lnTo>
                  <a:lnTo>
                    <a:pt x="13736" y="439"/>
                  </a:lnTo>
                  <a:lnTo>
                    <a:pt x="13347" y="609"/>
                  </a:lnTo>
                  <a:lnTo>
                    <a:pt x="12957" y="828"/>
                  </a:lnTo>
                  <a:lnTo>
                    <a:pt x="12543" y="1048"/>
                  </a:lnTo>
                  <a:lnTo>
                    <a:pt x="11666" y="1608"/>
                  </a:lnTo>
                  <a:lnTo>
                    <a:pt x="10716" y="2265"/>
                  </a:lnTo>
                  <a:lnTo>
                    <a:pt x="10716" y="2265"/>
                  </a:lnTo>
                  <a:lnTo>
                    <a:pt x="10278" y="2095"/>
                  </a:lnTo>
                  <a:lnTo>
                    <a:pt x="9815" y="1949"/>
                  </a:lnTo>
                  <a:lnTo>
                    <a:pt x="9352" y="1851"/>
                  </a:lnTo>
                  <a:lnTo>
                    <a:pt x="8890" y="1778"/>
                  </a:lnTo>
                  <a:lnTo>
                    <a:pt x="8427" y="1730"/>
                  </a:lnTo>
                  <a:lnTo>
                    <a:pt x="7940" y="1730"/>
                  </a:lnTo>
                  <a:lnTo>
                    <a:pt x="7477" y="1778"/>
                  </a:lnTo>
                  <a:lnTo>
                    <a:pt x="7014" y="1827"/>
                  </a:lnTo>
                  <a:lnTo>
                    <a:pt x="6551" y="1924"/>
                  </a:lnTo>
                  <a:lnTo>
                    <a:pt x="6089" y="2070"/>
                  </a:lnTo>
                  <a:lnTo>
                    <a:pt x="5650" y="2241"/>
                  </a:lnTo>
                  <a:lnTo>
                    <a:pt x="5212" y="2436"/>
                  </a:lnTo>
                  <a:lnTo>
                    <a:pt x="4774" y="2679"/>
                  </a:lnTo>
                  <a:lnTo>
                    <a:pt x="4384" y="2972"/>
                  </a:lnTo>
                  <a:lnTo>
                    <a:pt x="3994" y="3264"/>
                  </a:lnTo>
                  <a:lnTo>
                    <a:pt x="3605" y="3605"/>
                  </a:lnTo>
                  <a:lnTo>
                    <a:pt x="3605" y="3605"/>
                  </a:lnTo>
                  <a:lnTo>
                    <a:pt x="3264" y="3995"/>
                  </a:lnTo>
                  <a:lnTo>
                    <a:pt x="2971" y="4384"/>
                  </a:lnTo>
                  <a:lnTo>
                    <a:pt x="2679" y="4774"/>
                  </a:lnTo>
                  <a:lnTo>
                    <a:pt x="2436" y="5212"/>
                  </a:lnTo>
                  <a:lnTo>
                    <a:pt x="2241" y="5651"/>
                  </a:lnTo>
                  <a:lnTo>
                    <a:pt x="2070" y="6089"/>
                  </a:lnTo>
                  <a:lnTo>
                    <a:pt x="1924" y="6552"/>
                  </a:lnTo>
                  <a:lnTo>
                    <a:pt x="1827" y="7015"/>
                  </a:lnTo>
                  <a:lnTo>
                    <a:pt x="1778" y="7477"/>
                  </a:lnTo>
                  <a:lnTo>
                    <a:pt x="1729" y="7940"/>
                  </a:lnTo>
                  <a:lnTo>
                    <a:pt x="1729" y="8427"/>
                  </a:lnTo>
                  <a:lnTo>
                    <a:pt x="1778" y="8890"/>
                  </a:lnTo>
                  <a:lnTo>
                    <a:pt x="1851" y="9353"/>
                  </a:lnTo>
                  <a:lnTo>
                    <a:pt x="1948" y="9815"/>
                  </a:lnTo>
                  <a:lnTo>
                    <a:pt x="2095" y="10278"/>
                  </a:lnTo>
                  <a:lnTo>
                    <a:pt x="2265" y="10716"/>
                  </a:lnTo>
                  <a:lnTo>
                    <a:pt x="2265" y="10716"/>
                  </a:lnTo>
                  <a:lnTo>
                    <a:pt x="1607" y="11666"/>
                  </a:lnTo>
                  <a:lnTo>
                    <a:pt x="1047" y="12543"/>
                  </a:lnTo>
                  <a:lnTo>
                    <a:pt x="828" y="12957"/>
                  </a:lnTo>
                  <a:lnTo>
                    <a:pt x="609" y="13347"/>
                  </a:lnTo>
                  <a:lnTo>
                    <a:pt x="438" y="13737"/>
                  </a:lnTo>
                  <a:lnTo>
                    <a:pt x="292" y="14102"/>
                  </a:lnTo>
                  <a:lnTo>
                    <a:pt x="170" y="14443"/>
                  </a:lnTo>
                  <a:lnTo>
                    <a:pt x="73" y="14759"/>
                  </a:lnTo>
                  <a:lnTo>
                    <a:pt x="24" y="15052"/>
                  </a:lnTo>
                  <a:lnTo>
                    <a:pt x="0" y="15320"/>
                  </a:lnTo>
                  <a:lnTo>
                    <a:pt x="0" y="15539"/>
                  </a:lnTo>
                  <a:lnTo>
                    <a:pt x="49" y="15758"/>
                  </a:lnTo>
                  <a:lnTo>
                    <a:pt x="122" y="15928"/>
                  </a:lnTo>
                  <a:lnTo>
                    <a:pt x="244" y="16075"/>
                  </a:lnTo>
                  <a:lnTo>
                    <a:pt x="244" y="16075"/>
                  </a:lnTo>
                  <a:lnTo>
                    <a:pt x="341" y="16172"/>
                  </a:lnTo>
                  <a:lnTo>
                    <a:pt x="487" y="16245"/>
                  </a:lnTo>
                  <a:lnTo>
                    <a:pt x="633" y="16294"/>
                  </a:lnTo>
                  <a:lnTo>
                    <a:pt x="804" y="16318"/>
                  </a:lnTo>
                  <a:lnTo>
                    <a:pt x="974" y="16318"/>
                  </a:lnTo>
                  <a:lnTo>
                    <a:pt x="1169" y="16318"/>
                  </a:lnTo>
                  <a:lnTo>
                    <a:pt x="1388" y="16269"/>
                  </a:lnTo>
                  <a:lnTo>
                    <a:pt x="1632" y="16221"/>
                  </a:lnTo>
                  <a:lnTo>
                    <a:pt x="2143" y="16075"/>
                  </a:lnTo>
                  <a:lnTo>
                    <a:pt x="2703" y="15831"/>
                  </a:lnTo>
                  <a:lnTo>
                    <a:pt x="3312" y="15539"/>
                  </a:lnTo>
                  <a:lnTo>
                    <a:pt x="3946" y="15149"/>
                  </a:lnTo>
                  <a:lnTo>
                    <a:pt x="4652" y="14711"/>
                  </a:lnTo>
                  <a:lnTo>
                    <a:pt x="5358" y="14224"/>
                  </a:lnTo>
                  <a:lnTo>
                    <a:pt x="6113" y="13663"/>
                  </a:lnTo>
                  <a:lnTo>
                    <a:pt x="6892" y="13055"/>
                  </a:lnTo>
                  <a:lnTo>
                    <a:pt x="7696" y="12397"/>
                  </a:lnTo>
                  <a:lnTo>
                    <a:pt x="8500" y="11691"/>
                  </a:lnTo>
                  <a:lnTo>
                    <a:pt x="9304" y="10936"/>
                  </a:lnTo>
                  <a:lnTo>
                    <a:pt x="10132" y="10132"/>
                  </a:lnTo>
                  <a:lnTo>
                    <a:pt x="10132" y="10132"/>
                  </a:lnTo>
                  <a:lnTo>
                    <a:pt x="10935" y="9304"/>
                  </a:lnTo>
                  <a:lnTo>
                    <a:pt x="11690" y="8500"/>
                  </a:lnTo>
                  <a:lnTo>
                    <a:pt x="12397" y="7696"/>
                  </a:lnTo>
                  <a:lnTo>
                    <a:pt x="13054" y="6893"/>
                  </a:lnTo>
                  <a:lnTo>
                    <a:pt x="13663" y="6113"/>
                  </a:lnTo>
                  <a:lnTo>
                    <a:pt x="14223" y="5358"/>
                  </a:lnTo>
                  <a:lnTo>
                    <a:pt x="14710" y="4652"/>
                  </a:lnTo>
                  <a:lnTo>
                    <a:pt x="15149" y="3946"/>
                  </a:lnTo>
                  <a:lnTo>
                    <a:pt x="15538" y="3313"/>
                  </a:lnTo>
                  <a:lnTo>
                    <a:pt x="15831" y="2704"/>
                  </a:lnTo>
                  <a:lnTo>
                    <a:pt x="16074" y="2144"/>
                  </a:lnTo>
                  <a:lnTo>
                    <a:pt x="16220" y="1632"/>
                  </a:lnTo>
                  <a:lnTo>
                    <a:pt x="16269" y="1389"/>
                  </a:lnTo>
                  <a:lnTo>
                    <a:pt x="16318" y="1169"/>
                  </a:lnTo>
                  <a:lnTo>
                    <a:pt x="16318" y="975"/>
                  </a:lnTo>
                  <a:lnTo>
                    <a:pt x="16318" y="804"/>
                  </a:lnTo>
                  <a:lnTo>
                    <a:pt x="16293" y="634"/>
                  </a:lnTo>
                  <a:lnTo>
                    <a:pt x="16245" y="487"/>
                  </a:lnTo>
                  <a:lnTo>
                    <a:pt x="16172" y="341"/>
                  </a:lnTo>
                  <a:lnTo>
                    <a:pt x="16074" y="244"/>
                  </a:lnTo>
                  <a:lnTo>
                    <a:pt x="16074" y="244"/>
                  </a:lnTo>
                  <a:close/>
                  <a:moveTo>
                    <a:pt x="1827" y="13810"/>
                  </a:moveTo>
                  <a:lnTo>
                    <a:pt x="1827" y="13810"/>
                  </a:lnTo>
                  <a:lnTo>
                    <a:pt x="1754" y="13737"/>
                  </a:lnTo>
                  <a:lnTo>
                    <a:pt x="1729" y="13639"/>
                  </a:lnTo>
                  <a:lnTo>
                    <a:pt x="1681" y="13542"/>
                  </a:lnTo>
                  <a:lnTo>
                    <a:pt x="1681" y="13444"/>
                  </a:lnTo>
                  <a:lnTo>
                    <a:pt x="1681" y="13176"/>
                  </a:lnTo>
                  <a:lnTo>
                    <a:pt x="1754" y="12884"/>
                  </a:lnTo>
                  <a:lnTo>
                    <a:pt x="1875" y="12519"/>
                  </a:lnTo>
                  <a:lnTo>
                    <a:pt x="2046" y="12153"/>
                  </a:lnTo>
                  <a:lnTo>
                    <a:pt x="2265" y="11715"/>
                  </a:lnTo>
                  <a:lnTo>
                    <a:pt x="2533" y="11277"/>
                  </a:lnTo>
                  <a:lnTo>
                    <a:pt x="2533" y="11277"/>
                  </a:lnTo>
                  <a:lnTo>
                    <a:pt x="2752" y="11642"/>
                  </a:lnTo>
                  <a:lnTo>
                    <a:pt x="3020" y="12007"/>
                  </a:lnTo>
                  <a:lnTo>
                    <a:pt x="3288" y="12373"/>
                  </a:lnTo>
                  <a:lnTo>
                    <a:pt x="3605" y="12714"/>
                  </a:lnTo>
                  <a:lnTo>
                    <a:pt x="3605" y="12714"/>
                  </a:lnTo>
                  <a:lnTo>
                    <a:pt x="3897" y="12957"/>
                  </a:lnTo>
                  <a:lnTo>
                    <a:pt x="4165" y="13201"/>
                  </a:lnTo>
                  <a:lnTo>
                    <a:pt x="4165" y="13201"/>
                  </a:lnTo>
                  <a:lnTo>
                    <a:pt x="3751" y="13444"/>
                  </a:lnTo>
                  <a:lnTo>
                    <a:pt x="3361" y="13639"/>
                  </a:lnTo>
                  <a:lnTo>
                    <a:pt x="3020" y="13785"/>
                  </a:lnTo>
                  <a:lnTo>
                    <a:pt x="2679" y="13883"/>
                  </a:lnTo>
                  <a:lnTo>
                    <a:pt x="2411" y="13956"/>
                  </a:lnTo>
                  <a:lnTo>
                    <a:pt x="2168" y="13956"/>
                  </a:lnTo>
                  <a:lnTo>
                    <a:pt x="2070" y="13931"/>
                  </a:lnTo>
                  <a:lnTo>
                    <a:pt x="1973" y="13907"/>
                  </a:lnTo>
                  <a:lnTo>
                    <a:pt x="1900" y="13858"/>
                  </a:lnTo>
                  <a:lnTo>
                    <a:pt x="1827" y="13810"/>
                  </a:lnTo>
                  <a:lnTo>
                    <a:pt x="1827" y="13810"/>
                  </a:lnTo>
                  <a:close/>
                  <a:moveTo>
                    <a:pt x="8159" y="4482"/>
                  </a:moveTo>
                  <a:lnTo>
                    <a:pt x="8159" y="4482"/>
                  </a:lnTo>
                  <a:lnTo>
                    <a:pt x="8037" y="4482"/>
                  </a:lnTo>
                  <a:lnTo>
                    <a:pt x="7940" y="4433"/>
                  </a:lnTo>
                  <a:lnTo>
                    <a:pt x="7842" y="4384"/>
                  </a:lnTo>
                  <a:lnTo>
                    <a:pt x="7745" y="4311"/>
                  </a:lnTo>
                  <a:lnTo>
                    <a:pt x="7672" y="4238"/>
                  </a:lnTo>
                  <a:lnTo>
                    <a:pt x="7623" y="4141"/>
                  </a:lnTo>
                  <a:lnTo>
                    <a:pt x="7574" y="4019"/>
                  </a:lnTo>
                  <a:lnTo>
                    <a:pt x="7574" y="3897"/>
                  </a:lnTo>
                  <a:lnTo>
                    <a:pt x="7574" y="3897"/>
                  </a:lnTo>
                  <a:lnTo>
                    <a:pt x="7574" y="3775"/>
                  </a:lnTo>
                  <a:lnTo>
                    <a:pt x="7623" y="3678"/>
                  </a:lnTo>
                  <a:lnTo>
                    <a:pt x="7672" y="3580"/>
                  </a:lnTo>
                  <a:lnTo>
                    <a:pt x="7745" y="3483"/>
                  </a:lnTo>
                  <a:lnTo>
                    <a:pt x="7842" y="3410"/>
                  </a:lnTo>
                  <a:lnTo>
                    <a:pt x="7940" y="3361"/>
                  </a:lnTo>
                  <a:lnTo>
                    <a:pt x="8037" y="3337"/>
                  </a:lnTo>
                  <a:lnTo>
                    <a:pt x="8159" y="3313"/>
                  </a:lnTo>
                  <a:lnTo>
                    <a:pt x="8159" y="3313"/>
                  </a:lnTo>
                  <a:lnTo>
                    <a:pt x="8281" y="3337"/>
                  </a:lnTo>
                  <a:lnTo>
                    <a:pt x="8378" y="3361"/>
                  </a:lnTo>
                  <a:lnTo>
                    <a:pt x="8476" y="3410"/>
                  </a:lnTo>
                  <a:lnTo>
                    <a:pt x="8573" y="3483"/>
                  </a:lnTo>
                  <a:lnTo>
                    <a:pt x="8646" y="3580"/>
                  </a:lnTo>
                  <a:lnTo>
                    <a:pt x="8695" y="3678"/>
                  </a:lnTo>
                  <a:lnTo>
                    <a:pt x="8743" y="3775"/>
                  </a:lnTo>
                  <a:lnTo>
                    <a:pt x="8743" y="3897"/>
                  </a:lnTo>
                  <a:lnTo>
                    <a:pt x="8743" y="3897"/>
                  </a:lnTo>
                  <a:lnTo>
                    <a:pt x="8743" y="4019"/>
                  </a:lnTo>
                  <a:lnTo>
                    <a:pt x="8695" y="4141"/>
                  </a:lnTo>
                  <a:lnTo>
                    <a:pt x="8646" y="4238"/>
                  </a:lnTo>
                  <a:lnTo>
                    <a:pt x="8573" y="4311"/>
                  </a:lnTo>
                  <a:lnTo>
                    <a:pt x="8476" y="4384"/>
                  </a:lnTo>
                  <a:lnTo>
                    <a:pt x="8378" y="4433"/>
                  </a:lnTo>
                  <a:lnTo>
                    <a:pt x="8281" y="4482"/>
                  </a:lnTo>
                  <a:lnTo>
                    <a:pt x="8159" y="4482"/>
                  </a:lnTo>
                  <a:lnTo>
                    <a:pt x="8159" y="4482"/>
                  </a:lnTo>
                  <a:close/>
                  <a:moveTo>
                    <a:pt x="9133" y="5943"/>
                  </a:moveTo>
                  <a:lnTo>
                    <a:pt x="9133" y="5943"/>
                  </a:lnTo>
                  <a:lnTo>
                    <a:pt x="9036" y="5943"/>
                  </a:lnTo>
                  <a:lnTo>
                    <a:pt x="8963" y="5919"/>
                  </a:lnTo>
                  <a:lnTo>
                    <a:pt x="8841" y="5846"/>
                  </a:lnTo>
                  <a:lnTo>
                    <a:pt x="8768" y="5724"/>
                  </a:lnTo>
                  <a:lnTo>
                    <a:pt x="8743" y="5651"/>
                  </a:lnTo>
                  <a:lnTo>
                    <a:pt x="8743" y="5553"/>
                  </a:lnTo>
                  <a:lnTo>
                    <a:pt x="8743" y="5553"/>
                  </a:lnTo>
                  <a:lnTo>
                    <a:pt x="8743" y="5480"/>
                  </a:lnTo>
                  <a:lnTo>
                    <a:pt x="8768" y="5407"/>
                  </a:lnTo>
                  <a:lnTo>
                    <a:pt x="8841" y="5285"/>
                  </a:lnTo>
                  <a:lnTo>
                    <a:pt x="8963" y="5212"/>
                  </a:lnTo>
                  <a:lnTo>
                    <a:pt x="9036" y="5188"/>
                  </a:lnTo>
                  <a:lnTo>
                    <a:pt x="9133" y="5164"/>
                  </a:lnTo>
                  <a:lnTo>
                    <a:pt x="9133" y="5164"/>
                  </a:lnTo>
                  <a:lnTo>
                    <a:pt x="9206" y="5188"/>
                  </a:lnTo>
                  <a:lnTo>
                    <a:pt x="9279" y="5212"/>
                  </a:lnTo>
                  <a:lnTo>
                    <a:pt x="9401" y="5285"/>
                  </a:lnTo>
                  <a:lnTo>
                    <a:pt x="9474" y="5407"/>
                  </a:lnTo>
                  <a:lnTo>
                    <a:pt x="9498" y="5480"/>
                  </a:lnTo>
                  <a:lnTo>
                    <a:pt x="9523" y="5553"/>
                  </a:lnTo>
                  <a:lnTo>
                    <a:pt x="9523" y="5553"/>
                  </a:lnTo>
                  <a:lnTo>
                    <a:pt x="9498" y="5651"/>
                  </a:lnTo>
                  <a:lnTo>
                    <a:pt x="9474" y="5724"/>
                  </a:lnTo>
                  <a:lnTo>
                    <a:pt x="9401" y="5846"/>
                  </a:lnTo>
                  <a:lnTo>
                    <a:pt x="9279" y="5919"/>
                  </a:lnTo>
                  <a:lnTo>
                    <a:pt x="9206" y="5943"/>
                  </a:lnTo>
                  <a:lnTo>
                    <a:pt x="9133" y="5943"/>
                  </a:lnTo>
                  <a:lnTo>
                    <a:pt x="9133" y="5943"/>
                  </a:lnTo>
                  <a:close/>
                  <a:moveTo>
                    <a:pt x="9986" y="4409"/>
                  </a:moveTo>
                  <a:lnTo>
                    <a:pt x="9986" y="4409"/>
                  </a:lnTo>
                  <a:lnTo>
                    <a:pt x="9888" y="4409"/>
                  </a:lnTo>
                  <a:lnTo>
                    <a:pt x="9815" y="4384"/>
                  </a:lnTo>
                  <a:lnTo>
                    <a:pt x="9693" y="4287"/>
                  </a:lnTo>
                  <a:lnTo>
                    <a:pt x="9620" y="4165"/>
                  </a:lnTo>
                  <a:lnTo>
                    <a:pt x="9596" y="4092"/>
                  </a:lnTo>
                  <a:lnTo>
                    <a:pt x="9596" y="4019"/>
                  </a:lnTo>
                  <a:lnTo>
                    <a:pt x="9596" y="4019"/>
                  </a:lnTo>
                  <a:lnTo>
                    <a:pt x="9596" y="3946"/>
                  </a:lnTo>
                  <a:lnTo>
                    <a:pt x="9620" y="3873"/>
                  </a:lnTo>
                  <a:lnTo>
                    <a:pt x="9693" y="3751"/>
                  </a:lnTo>
                  <a:lnTo>
                    <a:pt x="9815" y="3654"/>
                  </a:lnTo>
                  <a:lnTo>
                    <a:pt x="9888" y="3629"/>
                  </a:lnTo>
                  <a:lnTo>
                    <a:pt x="9986" y="3629"/>
                  </a:lnTo>
                  <a:lnTo>
                    <a:pt x="9986" y="3629"/>
                  </a:lnTo>
                  <a:lnTo>
                    <a:pt x="10059" y="3629"/>
                  </a:lnTo>
                  <a:lnTo>
                    <a:pt x="10132" y="3654"/>
                  </a:lnTo>
                  <a:lnTo>
                    <a:pt x="10253" y="3751"/>
                  </a:lnTo>
                  <a:lnTo>
                    <a:pt x="10327" y="3873"/>
                  </a:lnTo>
                  <a:lnTo>
                    <a:pt x="10351" y="3946"/>
                  </a:lnTo>
                  <a:lnTo>
                    <a:pt x="10375" y="4019"/>
                  </a:lnTo>
                  <a:lnTo>
                    <a:pt x="10375" y="4019"/>
                  </a:lnTo>
                  <a:lnTo>
                    <a:pt x="10351" y="4092"/>
                  </a:lnTo>
                  <a:lnTo>
                    <a:pt x="10327" y="4165"/>
                  </a:lnTo>
                  <a:lnTo>
                    <a:pt x="10253" y="4287"/>
                  </a:lnTo>
                  <a:lnTo>
                    <a:pt x="10132" y="4384"/>
                  </a:lnTo>
                  <a:lnTo>
                    <a:pt x="10059" y="4409"/>
                  </a:lnTo>
                  <a:lnTo>
                    <a:pt x="9986" y="4409"/>
                  </a:lnTo>
                  <a:lnTo>
                    <a:pt x="9986" y="4409"/>
                  </a:lnTo>
                  <a:close/>
                  <a:moveTo>
                    <a:pt x="13200" y="4165"/>
                  </a:moveTo>
                  <a:lnTo>
                    <a:pt x="13200" y="4165"/>
                  </a:lnTo>
                  <a:lnTo>
                    <a:pt x="12957" y="3897"/>
                  </a:lnTo>
                  <a:lnTo>
                    <a:pt x="12713" y="3605"/>
                  </a:lnTo>
                  <a:lnTo>
                    <a:pt x="12713" y="3605"/>
                  </a:lnTo>
                  <a:lnTo>
                    <a:pt x="12372" y="3288"/>
                  </a:lnTo>
                  <a:lnTo>
                    <a:pt x="12007" y="3020"/>
                  </a:lnTo>
                  <a:lnTo>
                    <a:pt x="11642" y="2752"/>
                  </a:lnTo>
                  <a:lnTo>
                    <a:pt x="11276" y="2533"/>
                  </a:lnTo>
                  <a:lnTo>
                    <a:pt x="11276" y="2533"/>
                  </a:lnTo>
                  <a:lnTo>
                    <a:pt x="11715" y="2265"/>
                  </a:lnTo>
                  <a:lnTo>
                    <a:pt x="12153" y="2046"/>
                  </a:lnTo>
                  <a:lnTo>
                    <a:pt x="12518" y="1876"/>
                  </a:lnTo>
                  <a:lnTo>
                    <a:pt x="12884" y="1754"/>
                  </a:lnTo>
                  <a:lnTo>
                    <a:pt x="13176" y="1681"/>
                  </a:lnTo>
                  <a:lnTo>
                    <a:pt x="13444" y="1681"/>
                  </a:lnTo>
                  <a:lnTo>
                    <a:pt x="13541" y="1681"/>
                  </a:lnTo>
                  <a:lnTo>
                    <a:pt x="13639" y="1730"/>
                  </a:lnTo>
                  <a:lnTo>
                    <a:pt x="13736" y="1754"/>
                  </a:lnTo>
                  <a:lnTo>
                    <a:pt x="13809" y="1827"/>
                  </a:lnTo>
                  <a:lnTo>
                    <a:pt x="13809" y="1827"/>
                  </a:lnTo>
                  <a:lnTo>
                    <a:pt x="13858" y="1900"/>
                  </a:lnTo>
                  <a:lnTo>
                    <a:pt x="13907" y="1973"/>
                  </a:lnTo>
                  <a:lnTo>
                    <a:pt x="13931" y="2070"/>
                  </a:lnTo>
                  <a:lnTo>
                    <a:pt x="13955" y="2168"/>
                  </a:lnTo>
                  <a:lnTo>
                    <a:pt x="13955" y="2411"/>
                  </a:lnTo>
                  <a:lnTo>
                    <a:pt x="13882" y="2679"/>
                  </a:lnTo>
                  <a:lnTo>
                    <a:pt x="13785" y="3020"/>
                  </a:lnTo>
                  <a:lnTo>
                    <a:pt x="13639" y="3361"/>
                  </a:lnTo>
                  <a:lnTo>
                    <a:pt x="13444" y="3751"/>
                  </a:lnTo>
                  <a:lnTo>
                    <a:pt x="13200" y="4165"/>
                  </a:lnTo>
                  <a:lnTo>
                    <a:pt x="13200" y="4165"/>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Google Shape;148;p18"/>
          <p:cNvSpPr/>
          <p:nvPr/>
        </p:nvSpPr>
        <p:spPr>
          <a:xfrm rot="2697278">
            <a:off x="7921136" y="2360858"/>
            <a:ext cx="438306" cy="418511"/>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49;p18"/>
          <p:cNvSpPr/>
          <p:nvPr/>
        </p:nvSpPr>
        <p:spPr>
          <a:xfrm>
            <a:off x="8286776" y="2143122"/>
            <a:ext cx="175587" cy="167693"/>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 name="Google Shape;142;p18"/>
          <p:cNvGrpSpPr/>
          <p:nvPr/>
        </p:nvGrpSpPr>
        <p:grpSpPr>
          <a:xfrm rot="-587346">
            <a:off x="7202801" y="2987977"/>
            <a:ext cx="759491" cy="759448"/>
            <a:chOff x="576250" y="4319400"/>
            <a:chExt cx="442075" cy="442050"/>
          </a:xfrm>
        </p:grpSpPr>
        <p:sp>
          <p:nvSpPr>
            <p:cNvPr id="9" name="Google Shape;143;p18"/>
            <p:cNvSpPr/>
            <p:nvPr/>
          </p:nvSpPr>
          <p:spPr>
            <a:xfrm>
              <a:off x="576250" y="4319400"/>
              <a:ext cx="442075" cy="442050"/>
            </a:xfrm>
            <a:custGeom>
              <a:avLst/>
              <a:gdLst/>
              <a:ahLst/>
              <a:cxnLst/>
              <a:rect l="l" t="t" r="r" b="b"/>
              <a:pathLst>
                <a:path w="17683" h="17682" fill="none" extrusionOk="0">
                  <a:moveTo>
                    <a:pt x="11472" y="17292"/>
                  </a:moveTo>
                  <a:lnTo>
                    <a:pt x="11472" y="12153"/>
                  </a:lnTo>
                  <a:lnTo>
                    <a:pt x="16416" y="7209"/>
                  </a:lnTo>
                  <a:lnTo>
                    <a:pt x="16416" y="7209"/>
                  </a:lnTo>
                  <a:lnTo>
                    <a:pt x="16562" y="7063"/>
                  </a:lnTo>
                  <a:lnTo>
                    <a:pt x="16684" y="6868"/>
                  </a:lnTo>
                  <a:lnTo>
                    <a:pt x="16830" y="6674"/>
                  </a:lnTo>
                  <a:lnTo>
                    <a:pt x="16927" y="6479"/>
                  </a:lnTo>
                  <a:lnTo>
                    <a:pt x="17146" y="6040"/>
                  </a:lnTo>
                  <a:lnTo>
                    <a:pt x="17317" y="5553"/>
                  </a:lnTo>
                  <a:lnTo>
                    <a:pt x="17439" y="5042"/>
                  </a:lnTo>
                  <a:lnTo>
                    <a:pt x="17560" y="4506"/>
                  </a:lnTo>
                  <a:lnTo>
                    <a:pt x="17633" y="3970"/>
                  </a:lnTo>
                  <a:lnTo>
                    <a:pt x="17658" y="3434"/>
                  </a:lnTo>
                  <a:lnTo>
                    <a:pt x="17682" y="2898"/>
                  </a:lnTo>
                  <a:lnTo>
                    <a:pt x="17682" y="2411"/>
                  </a:lnTo>
                  <a:lnTo>
                    <a:pt x="17658" y="1949"/>
                  </a:lnTo>
                  <a:lnTo>
                    <a:pt x="17609" y="1510"/>
                  </a:lnTo>
                  <a:lnTo>
                    <a:pt x="17536" y="1145"/>
                  </a:lnTo>
                  <a:lnTo>
                    <a:pt x="17463" y="828"/>
                  </a:lnTo>
                  <a:lnTo>
                    <a:pt x="17366" y="585"/>
                  </a:lnTo>
                  <a:lnTo>
                    <a:pt x="17292" y="487"/>
                  </a:lnTo>
                  <a:lnTo>
                    <a:pt x="17244" y="439"/>
                  </a:lnTo>
                  <a:lnTo>
                    <a:pt x="17244" y="439"/>
                  </a:lnTo>
                  <a:lnTo>
                    <a:pt x="17195" y="390"/>
                  </a:lnTo>
                  <a:lnTo>
                    <a:pt x="17098" y="317"/>
                  </a:lnTo>
                  <a:lnTo>
                    <a:pt x="16854" y="219"/>
                  </a:lnTo>
                  <a:lnTo>
                    <a:pt x="16537" y="146"/>
                  </a:lnTo>
                  <a:lnTo>
                    <a:pt x="16172" y="73"/>
                  </a:lnTo>
                  <a:lnTo>
                    <a:pt x="15734" y="25"/>
                  </a:lnTo>
                  <a:lnTo>
                    <a:pt x="15271" y="0"/>
                  </a:lnTo>
                  <a:lnTo>
                    <a:pt x="14784" y="0"/>
                  </a:lnTo>
                  <a:lnTo>
                    <a:pt x="14248" y="25"/>
                  </a:lnTo>
                  <a:lnTo>
                    <a:pt x="13712" y="49"/>
                  </a:lnTo>
                  <a:lnTo>
                    <a:pt x="13176" y="122"/>
                  </a:lnTo>
                  <a:lnTo>
                    <a:pt x="12641" y="244"/>
                  </a:lnTo>
                  <a:lnTo>
                    <a:pt x="12129" y="366"/>
                  </a:lnTo>
                  <a:lnTo>
                    <a:pt x="11642" y="536"/>
                  </a:lnTo>
                  <a:lnTo>
                    <a:pt x="11204" y="755"/>
                  </a:lnTo>
                  <a:lnTo>
                    <a:pt x="10985" y="853"/>
                  </a:lnTo>
                  <a:lnTo>
                    <a:pt x="10814" y="999"/>
                  </a:lnTo>
                  <a:lnTo>
                    <a:pt x="10619" y="1121"/>
                  </a:lnTo>
                  <a:lnTo>
                    <a:pt x="10473" y="1267"/>
                  </a:lnTo>
                  <a:lnTo>
                    <a:pt x="5529" y="6211"/>
                  </a:lnTo>
                  <a:lnTo>
                    <a:pt x="390" y="6211"/>
                  </a:lnTo>
                  <a:lnTo>
                    <a:pt x="390" y="6211"/>
                  </a:lnTo>
                  <a:lnTo>
                    <a:pt x="244" y="6235"/>
                  </a:lnTo>
                  <a:lnTo>
                    <a:pt x="147" y="6259"/>
                  </a:lnTo>
                  <a:lnTo>
                    <a:pt x="49" y="6308"/>
                  </a:lnTo>
                  <a:lnTo>
                    <a:pt x="0" y="6381"/>
                  </a:lnTo>
                  <a:lnTo>
                    <a:pt x="0" y="6454"/>
                  </a:lnTo>
                  <a:lnTo>
                    <a:pt x="25" y="6552"/>
                  </a:lnTo>
                  <a:lnTo>
                    <a:pt x="74" y="6649"/>
                  </a:lnTo>
                  <a:lnTo>
                    <a:pt x="171" y="6771"/>
                  </a:lnTo>
                  <a:lnTo>
                    <a:pt x="2582" y="9158"/>
                  </a:lnTo>
                  <a:lnTo>
                    <a:pt x="2265" y="9474"/>
                  </a:lnTo>
                  <a:lnTo>
                    <a:pt x="950" y="9718"/>
                  </a:lnTo>
                  <a:lnTo>
                    <a:pt x="950" y="9718"/>
                  </a:lnTo>
                  <a:lnTo>
                    <a:pt x="804" y="9767"/>
                  </a:lnTo>
                  <a:lnTo>
                    <a:pt x="682" y="9815"/>
                  </a:lnTo>
                  <a:lnTo>
                    <a:pt x="609" y="9913"/>
                  </a:lnTo>
                  <a:lnTo>
                    <a:pt x="561" y="9986"/>
                  </a:lnTo>
                  <a:lnTo>
                    <a:pt x="561" y="10083"/>
                  </a:lnTo>
                  <a:lnTo>
                    <a:pt x="585" y="10205"/>
                  </a:lnTo>
                  <a:lnTo>
                    <a:pt x="634" y="10302"/>
                  </a:lnTo>
                  <a:lnTo>
                    <a:pt x="731" y="10424"/>
                  </a:lnTo>
                  <a:lnTo>
                    <a:pt x="7258" y="16951"/>
                  </a:lnTo>
                  <a:lnTo>
                    <a:pt x="7258" y="16951"/>
                  </a:lnTo>
                  <a:lnTo>
                    <a:pt x="7380" y="17049"/>
                  </a:lnTo>
                  <a:lnTo>
                    <a:pt x="7477" y="17097"/>
                  </a:lnTo>
                  <a:lnTo>
                    <a:pt x="7599" y="17122"/>
                  </a:lnTo>
                  <a:lnTo>
                    <a:pt x="7697" y="17122"/>
                  </a:lnTo>
                  <a:lnTo>
                    <a:pt x="7770" y="17073"/>
                  </a:lnTo>
                  <a:lnTo>
                    <a:pt x="7867" y="17000"/>
                  </a:lnTo>
                  <a:lnTo>
                    <a:pt x="7916" y="16878"/>
                  </a:lnTo>
                  <a:lnTo>
                    <a:pt x="7965" y="16732"/>
                  </a:lnTo>
                  <a:lnTo>
                    <a:pt x="8208" y="15417"/>
                  </a:lnTo>
                  <a:lnTo>
                    <a:pt x="8525" y="15100"/>
                  </a:lnTo>
                  <a:lnTo>
                    <a:pt x="10911" y="17511"/>
                  </a:lnTo>
                  <a:lnTo>
                    <a:pt x="10911" y="17511"/>
                  </a:lnTo>
                  <a:lnTo>
                    <a:pt x="11033" y="17609"/>
                  </a:lnTo>
                  <a:lnTo>
                    <a:pt x="11131" y="17658"/>
                  </a:lnTo>
                  <a:lnTo>
                    <a:pt x="11228" y="17682"/>
                  </a:lnTo>
                  <a:lnTo>
                    <a:pt x="11301" y="17682"/>
                  </a:lnTo>
                  <a:lnTo>
                    <a:pt x="11374" y="17633"/>
                  </a:lnTo>
                  <a:lnTo>
                    <a:pt x="11423" y="17536"/>
                  </a:lnTo>
                  <a:lnTo>
                    <a:pt x="11447" y="17438"/>
                  </a:lnTo>
                  <a:lnTo>
                    <a:pt x="11472" y="17292"/>
                  </a:lnTo>
                  <a:lnTo>
                    <a:pt x="11472" y="17292"/>
                  </a:lnTo>
                  <a:close/>
                  <a:moveTo>
                    <a:pt x="6162" y="12202"/>
                  </a:moveTo>
                  <a:lnTo>
                    <a:pt x="6162" y="12202"/>
                  </a:lnTo>
                  <a:lnTo>
                    <a:pt x="6089" y="12275"/>
                  </a:lnTo>
                  <a:lnTo>
                    <a:pt x="6016" y="12324"/>
                  </a:lnTo>
                  <a:lnTo>
                    <a:pt x="5919" y="12348"/>
                  </a:lnTo>
                  <a:lnTo>
                    <a:pt x="5821" y="12348"/>
                  </a:lnTo>
                  <a:lnTo>
                    <a:pt x="5724" y="12348"/>
                  </a:lnTo>
                  <a:lnTo>
                    <a:pt x="5626" y="12324"/>
                  </a:lnTo>
                  <a:lnTo>
                    <a:pt x="5553" y="12275"/>
                  </a:lnTo>
                  <a:lnTo>
                    <a:pt x="5480" y="12202"/>
                  </a:lnTo>
                  <a:lnTo>
                    <a:pt x="5480" y="12202"/>
                  </a:lnTo>
                  <a:lnTo>
                    <a:pt x="5407" y="12129"/>
                  </a:lnTo>
                  <a:lnTo>
                    <a:pt x="5359" y="12056"/>
                  </a:lnTo>
                  <a:lnTo>
                    <a:pt x="5334" y="11959"/>
                  </a:lnTo>
                  <a:lnTo>
                    <a:pt x="5334" y="11861"/>
                  </a:lnTo>
                  <a:lnTo>
                    <a:pt x="5334" y="11764"/>
                  </a:lnTo>
                  <a:lnTo>
                    <a:pt x="5359" y="11666"/>
                  </a:lnTo>
                  <a:lnTo>
                    <a:pt x="5407" y="11593"/>
                  </a:lnTo>
                  <a:lnTo>
                    <a:pt x="5480" y="11520"/>
                  </a:lnTo>
                  <a:lnTo>
                    <a:pt x="8013" y="8987"/>
                  </a:lnTo>
                  <a:lnTo>
                    <a:pt x="8013" y="8987"/>
                  </a:lnTo>
                  <a:lnTo>
                    <a:pt x="8086" y="8939"/>
                  </a:lnTo>
                  <a:lnTo>
                    <a:pt x="8159" y="8890"/>
                  </a:lnTo>
                  <a:lnTo>
                    <a:pt x="8257" y="8865"/>
                  </a:lnTo>
                  <a:lnTo>
                    <a:pt x="8354" y="8841"/>
                  </a:lnTo>
                  <a:lnTo>
                    <a:pt x="8452" y="8865"/>
                  </a:lnTo>
                  <a:lnTo>
                    <a:pt x="8525" y="8890"/>
                  </a:lnTo>
                  <a:lnTo>
                    <a:pt x="8622" y="8939"/>
                  </a:lnTo>
                  <a:lnTo>
                    <a:pt x="8695" y="8987"/>
                  </a:lnTo>
                  <a:lnTo>
                    <a:pt x="8695" y="8987"/>
                  </a:lnTo>
                  <a:lnTo>
                    <a:pt x="8744" y="9060"/>
                  </a:lnTo>
                  <a:lnTo>
                    <a:pt x="8793" y="9158"/>
                  </a:lnTo>
                  <a:lnTo>
                    <a:pt x="8817" y="9231"/>
                  </a:lnTo>
                  <a:lnTo>
                    <a:pt x="8841" y="9328"/>
                  </a:lnTo>
                  <a:lnTo>
                    <a:pt x="8817" y="9426"/>
                  </a:lnTo>
                  <a:lnTo>
                    <a:pt x="8793" y="9523"/>
                  </a:lnTo>
                  <a:lnTo>
                    <a:pt x="8744" y="9596"/>
                  </a:lnTo>
                  <a:lnTo>
                    <a:pt x="8695" y="9669"/>
                  </a:lnTo>
                  <a:lnTo>
                    <a:pt x="6162" y="12202"/>
                  </a:lnTo>
                  <a:close/>
                  <a:moveTo>
                    <a:pt x="13396" y="7307"/>
                  </a:moveTo>
                  <a:lnTo>
                    <a:pt x="13396" y="7307"/>
                  </a:lnTo>
                  <a:lnTo>
                    <a:pt x="13274" y="7404"/>
                  </a:lnTo>
                  <a:lnTo>
                    <a:pt x="13152" y="7477"/>
                  </a:lnTo>
                  <a:lnTo>
                    <a:pt x="13006" y="7526"/>
                  </a:lnTo>
                  <a:lnTo>
                    <a:pt x="12836" y="7550"/>
                  </a:lnTo>
                  <a:lnTo>
                    <a:pt x="12689" y="7526"/>
                  </a:lnTo>
                  <a:lnTo>
                    <a:pt x="12543" y="7477"/>
                  </a:lnTo>
                  <a:lnTo>
                    <a:pt x="12421" y="7404"/>
                  </a:lnTo>
                  <a:lnTo>
                    <a:pt x="12300" y="7307"/>
                  </a:lnTo>
                  <a:lnTo>
                    <a:pt x="10376" y="5383"/>
                  </a:lnTo>
                  <a:lnTo>
                    <a:pt x="10376" y="5383"/>
                  </a:lnTo>
                  <a:lnTo>
                    <a:pt x="10278" y="5261"/>
                  </a:lnTo>
                  <a:lnTo>
                    <a:pt x="10205" y="5139"/>
                  </a:lnTo>
                  <a:lnTo>
                    <a:pt x="10156" y="4993"/>
                  </a:lnTo>
                  <a:lnTo>
                    <a:pt x="10132" y="4847"/>
                  </a:lnTo>
                  <a:lnTo>
                    <a:pt x="10156" y="4676"/>
                  </a:lnTo>
                  <a:lnTo>
                    <a:pt x="10205" y="4530"/>
                  </a:lnTo>
                  <a:lnTo>
                    <a:pt x="10278" y="4408"/>
                  </a:lnTo>
                  <a:lnTo>
                    <a:pt x="10376" y="4287"/>
                  </a:lnTo>
                  <a:lnTo>
                    <a:pt x="10376" y="4287"/>
                  </a:lnTo>
                  <a:lnTo>
                    <a:pt x="11326" y="3313"/>
                  </a:lnTo>
                  <a:lnTo>
                    <a:pt x="11326" y="3313"/>
                  </a:lnTo>
                  <a:lnTo>
                    <a:pt x="11496" y="3166"/>
                  </a:lnTo>
                  <a:lnTo>
                    <a:pt x="11666" y="3045"/>
                  </a:lnTo>
                  <a:lnTo>
                    <a:pt x="11861" y="2947"/>
                  </a:lnTo>
                  <a:lnTo>
                    <a:pt x="12032" y="2850"/>
                  </a:lnTo>
                  <a:lnTo>
                    <a:pt x="12227" y="2777"/>
                  </a:lnTo>
                  <a:lnTo>
                    <a:pt x="12446" y="2728"/>
                  </a:lnTo>
                  <a:lnTo>
                    <a:pt x="12641" y="2704"/>
                  </a:lnTo>
                  <a:lnTo>
                    <a:pt x="12836" y="2704"/>
                  </a:lnTo>
                  <a:lnTo>
                    <a:pt x="13055" y="2704"/>
                  </a:lnTo>
                  <a:lnTo>
                    <a:pt x="13250" y="2728"/>
                  </a:lnTo>
                  <a:lnTo>
                    <a:pt x="13469" y="2777"/>
                  </a:lnTo>
                  <a:lnTo>
                    <a:pt x="13664" y="2850"/>
                  </a:lnTo>
                  <a:lnTo>
                    <a:pt x="13834" y="2947"/>
                  </a:lnTo>
                  <a:lnTo>
                    <a:pt x="14029" y="3045"/>
                  </a:lnTo>
                  <a:lnTo>
                    <a:pt x="14199" y="3166"/>
                  </a:lnTo>
                  <a:lnTo>
                    <a:pt x="14370" y="3313"/>
                  </a:lnTo>
                  <a:lnTo>
                    <a:pt x="14370" y="3313"/>
                  </a:lnTo>
                  <a:lnTo>
                    <a:pt x="14516" y="3483"/>
                  </a:lnTo>
                  <a:lnTo>
                    <a:pt x="14638" y="3653"/>
                  </a:lnTo>
                  <a:lnTo>
                    <a:pt x="14735" y="3848"/>
                  </a:lnTo>
                  <a:lnTo>
                    <a:pt x="14833" y="4019"/>
                  </a:lnTo>
                  <a:lnTo>
                    <a:pt x="14906" y="4214"/>
                  </a:lnTo>
                  <a:lnTo>
                    <a:pt x="14954" y="4433"/>
                  </a:lnTo>
                  <a:lnTo>
                    <a:pt x="14979" y="4628"/>
                  </a:lnTo>
                  <a:lnTo>
                    <a:pt x="14979" y="4847"/>
                  </a:lnTo>
                  <a:lnTo>
                    <a:pt x="14979" y="5042"/>
                  </a:lnTo>
                  <a:lnTo>
                    <a:pt x="14954" y="5237"/>
                  </a:lnTo>
                  <a:lnTo>
                    <a:pt x="14906" y="5456"/>
                  </a:lnTo>
                  <a:lnTo>
                    <a:pt x="14833" y="5651"/>
                  </a:lnTo>
                  <a:lnTo>
                    <a:pt x="14735" y="5821"/>
                  </a:lnTo>
                  <a:lnTo>
                    <a:pt x="14638" y="6016"/>
                  </a:lnTo>
                  <a:lnTo>
                    <a:pt x="14516" y="6186"/>
                  </a:lnTo>
                  <a:lnTo>
                    <a:pt x="14370" y="6357"/>
                  </a:lnTo>
                  <a:lnTo>
                    <a:pt x="14370" y="6357"/>
                  </a:lnTo>
                  <a:lnTo>
                    <a:pt x="13396" y="7307"/>
                  </a:lnTo>
                  <a:lnTo>
                    <a:pt x="13396" y="7307"/>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44;p18"/>
            <p:cNvSpPr/>
            <p:nvPr/>
          </p:nvSpPr>
          <p:spPr>
            <a:xfrm>
              <a:off x="595725" y="4668875"/>
              <a:ext cx="73100" cy="73100"/>
            </a:xfrm>
            <a:custGeom>
              <a:avLst/>
              <a:gdLst/>
              <a:ahLst/>
              <a:cxnLst/>
              <a:rect l="l" t="t" r="r" b="b"/>
              <a:pathLst>
                <a:path w="2924" h="2924" fill="none" extrusionOk="0">
                  <a:moveTo>
                    <a:pt x="2656" y="269"/>
                  </a:moveTo>
                  <a:lnTo>
                    <a:pt x="2656" y="269"/>
                  </a:lnTo>
                  <a:lnTo>
                    <a:pt x="2509" y="147"/>
                  </a:lnTo>
                  <a:lnTo>
                    <a:pt x="2363" y="74"/>
                  </a:lnTo>
                  <a:lnTo>
                    <a:pt x="2193" y="25"/>
                  </a:lnTo>
                  <a:lnTo>
                    <a:pt x="2022" y="1"/>
                  </a:lnTo>
                  <a:lnTo>
                    <a:pt x="1852" y="25"/>
                  </a:lnTo>
                  <a:lnTo>
                    <a:pt x="1681" y="74"/>
                  </a:lnTo>
                  <a:lnTo>
                    <a:pt x="1511" y="147"/>
                  </a:lnTo>
                  <a:lnTo>
                    <a:pt x="1365" y="269"/>
                  </a:lnTo>
                  <a:lnTo>
                    <a:pt x="1365" y="269"/>
                  </a:lnTo>
                  <a:lnTo>
                    <a:pt x="1219" y="488"/>
                  </a:lnTo>
                  <a:lnTo>
                    <a:pt x="999" y="829"/>
                  </a:lnTo>
                  <a:lnTo>
                    <a:pt x="561" y="1730"/>
                  </a:lnTo>
                  <a:lnTo>
                    <a:pt x="171" y="2558"/>
                  </a:lnTo>
                  <a:lnTo>
                    <a:pt x="1" y="2924"/>
                  </a:lnTo>
                  <a:lnTo>
                    <a:pt x="1" y="2924"/>
                  </a:lnTo>
                  <a:lnTo>
                    <a:pt x="366" y="2753"/>
                  </a:lnTo>
                  <a:lnTo>
                    <a:pt x="1194" y="2363"/>
                  </a:lnTo>
                  <a:lnTo>
                    <a:pt x="2095" y="1925"/>
                  </a:lnTo>
                  <a:lnTo>
                    <a:pt x="2436" y="1706"/>
                  </a:lnTo>
                  <a:lnTo>
                    <a:pt x="2656" y="1560"/>
                  </a:lnTo>
                  <a:lnTo>
                    <a:pt x="2656" y="1560"/>
                  </a:lnTo>
                  <a:lnTo>
                    <a:pt x="2777" y="1414"/>
                  </a:lnTo>
                  <a:lnTo>
                    <a:pt x="2850" y="1243"/>
                  </a:lnTo>
                  <a:lnTo>
                    <a:pt x="2899" y="1073"/>
                  </a:lnTo>
                  <a:lnTo>
                    <a:pt x="2923" y="902"/>
                  </a:lnTo>
                  <a:lnTo>
                    <a:pt x="2899" y="732"/>
                  </a:lnTo>
                  <a:lnTo>
                    <a:pt x="2850" y="561"/>
                  </a:lnTo>
                  <a:lnTo>
                    <a:pt x="2777" y="415"/>
                  </a:lnTo>
                  <a:lnTo>
                    <a:pt x="2656" y="269"/>
                  </a:lnTo>
                  <a:lnTo>
                    <a:pt x="2656" y="269"/>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45;p18"/>
            <p:cNvSpPr/>
            <p:nvPr/>
          </p:nvSpPr>
          <p:spPr>
            <a:xfrm>
              <a:off x="652350" y="4711500"/>
              <a:ext cx="46925" cy="46925"/>
            </a:xfrm>
            <a:custGeom>
              <a:avLst/>
              <a:gdLst/>
              <a:ahLst/>
              <a:cxnLst/>
              <a:rect l="l" t="t" r="r" b="b"/>
              <a:pathLst>
                <a:path w="1877" h="1877" fill="none" extrusionOk="0">
                  <a:moveTo>
                    <a:pt x="1657" y="244"/>
                  </a:moveTo>
                  <a:lnTo>
                    <a:pt x="1657" y="244"/>
                  </a:lnTo>
                  <a:lnTo>
                    <a:pt x="1535" y="147"/>
                  </a:lnTo>
                  <a:lnTo>
                    <a:pt x="1413" y="74"/>
                  </a:lnTo>
                  <a:lnTo>
                    <a:pt x="1267" y="25"/>
                  </a:lnTo>
                  <a:lnTo>
                    <a:pt x="1121" y="1"/>
                  </a:lnTo>
                  <a:lnTo>
                    <a:pt x="975" y="25"/>
                  </a:lnTo>
                  <a:lnTo>
                    <a:pt x="829" y="74"/>
                  </a:lnTo>
                  <a:lnTo>
                    <a:pt x="707" y="147"/>
                  </a:lnTo>
                  <a:lnTo>
                    <a:pt x="585" y="244"/>
                  </a:lnTo>
                  <a:lnTo>
                    <a:pt x="585" y="244"/>
                  </a:lnTo>
                  <a:lnTo>
                    <a:pt x="464" y="391"/>
                  </a:lnTo>
                  <a:lnTo>
                    <a:pt x="366" y="610"/>
                  </a:lnTo>
                  <a:lnTo>
                    <a:pt x="269" y="878"/>
                  </a:lnTo>
                  <a:lnTo>
                    <a:pt x="171" y="1170"/>
                  </a:lnTo>
                  <a:lnTo>
                    <a:pt x="50" y="1681"/>
                  </a:lnTo>
                  <a:lnTo>
                    <a:pt x="1" y="1876"/>
                  </a:lnTo>
                  <a:lnTo>
                    <a:pt x="1" y="1876"/>
                  </a:lnTo>
                  <a:lnTo>
                    <a:pt x="220" y="1852"/>
                  </a:lnTo>
                  <a:lnTo>
                    <a:pt x="731" y="1706"/>
                  </a:lnTo>
                  <a:lnTo>
                    <a:pt x="999" y="1633"/>
                  </a:lnTo>
                  <a:lnTo>
                    <a:pt x="1267" y="1535"/>
                  </a:lnTo>
                  <a:lnTo>
                    <a:pt x="1511" y="1413"/>
                  </a:lnTo>
                  <a:lnTo>
                    <a:pt x="1657" y="1316"/>
                  </a:lnTo>
                  <a:lnTo>
                    <a:pt x="1657" y="1316"/>
                  </a:lnTo>
                  <a:lnTo>
                    <a:pt x="1754" y="1194"/>
                  </a:lnTo>
                  <a:lnTo>
                    <a:pt x="1827" y="1048"/>
                  </a:lnTo>
                  <a:lnTo>
                    <a:pt x="1876" y="926"/>
                  </a:lnTo>
                  <a:lnTo>
                    <a:pt x="1876" y="780"/>
                  </a:lnTo>
                  <a:lnTo>
                    <a:pt x="1876" y="634"/>
                  </a:lnTo>
                  <a:lnTo>
                    <a:pt x="1827" y="488"/>
                  </a:lnTo>
                  <a:lnTo>
                    <a:pt x="1754" y="366"/>
                  </a:lnTo>
                  <a:lnTo>
                    <a:pt x="1657" y="244"/>
                  </a:lnTo>
                  <a:lnTo>
                    <a:pt x="1657" y="244"/>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46;p18"/>
            <p:cNvSpPr/>
            <p:nvPr/>
          </p:nvSpPr>
          <p:spPr>
            <a:xfrm>
              <a:off x="579300" y="4638450"/>
              <a:ext cx="46900" cy="46900"/>
            </a:xfrm>
            <a:custGeom>
              <a:avLst/>
              <a:gdLst/>
              <a:ahLst/>
              <a:cxnLst/>
              <a:rect l="l" t="t" r="r" b="b"/>
              <a:pathLst>
                <a:path w="1876" h="1876" fill="none" extrusionOk="0">
                  <a:moveTo>
                    <a:pt x="1632" y="219"/>
                  </a:moveTo>
                  <a:lnTo>
                    <a:pt x="1632" y="219"/>
                  </a:lnTo>
                  <a:lnTo>
                    <a:pt x="1510" y="122"/>
                  </a:lnTo>
                  <a:lnTo>
                    <a:pt x="1388" y="49"/>
                  </a:lnTo>
                  <a:lnTo>
                    <a:pt x="1242" y="0"/>
                  </a:lnTo>
                  <a:lnTo>
                    <a:pt x="1096" y="0"/>
                  </a:lnTo>
                  <a:lnTo>
                    <a:pt x="950" y="0"/>
                  </a:lnTo>
                  <a:lnTo>
                    <a:pt x="828" y="49"/>
                  </a:lnTo>
                  <a:lnTo>
                    <a:pt x="682" y="122"/>
                  </a:lnTo>
                  <a:lnTo>
                    <a:pt x="560" y="219"/>
                  </a:lnTo>
                  <a:lnTo>
                    <a:pt x="560" y="219"/>
                  </a:lnTo>
                  <a:lnTo>
                    <a:pt x="463" y="366"/>
                  </a:lnTo>
                  <a:lnTo>
                    <a:pt x="341" y="609"/>
                  </a:lnTo>
                  <a:lnTo>
                    <a:pt x="244" y="877"/>
                  </a:lnTo>
                  <a:lnTo>
                    <a:pt x="171" y="1145"/>
                  </a:lnTo>
                  <a:lnTo>
                    <a:pt x="25" y="1656"/>
                  </a:lnTo>
                  <a:lnTo>
                    <a:pt x="0" y="1876"/>
                  </a:lnTo>
                  <a:lnTo>
                    <a:pt x="0" y="1876"/>
                  </a:lnTo>
                  <a:lnTo>
                    <a:pt x="195" y="1827"/>
                  </a:lnTo>
                  <a:lnTo>
                    <a:pt x="707" y="1705"/>
                  </a:lnTo>
                  <a:lnTo>
                    <a:pt x="999" y="1608"/>
                  </a:lnTo>
                  <a:lnTo>
                    <a:pt x="1267" y="1510"/>
                  </a:lnTo>
                  <a:lnTo>
                    <a:pt x="1486" y="1413"/>
                  </a:lnTo>
                  <a:lnTo>
                    <a:pt x="1632" y="1291"/>
                  </a:lnTo>
                  <a:lnTo>
                    <a:pt x="1632" y="1291"/>
                  </a:lnTo>
                  <a:lnTo>
                    <a:pt x="1729" y="1169"/>
                  </a:lnTo>
                  <a:lnTo>
                    <a:pt x="1802" y="1048"/>
                  </a:lnTo>
                  <a:lnTo>
                    <a:pt x="1851" y="901"/>
                  </a:lnTo>
                  <a:lnTo>
                    <a:pt x="1876" y="755"/>
                  </a:lnTo>
                  <a:lnTo>
                    <a:pt x="1851" y="609"/>
                  </a:lnTo>
                  <a:lnTo>
                    <a:pt x="1802" y="463"/>
                  </a:lnTo>
                  <a:lnTo>
                    <a:pt x="1729" y="341"/>
                  </a:lnTo>
                  <a:lnTo>
                    <a:pt x="1632" y="219"/>
                  </a:lnTo>
                  <a:lnTo>
                    <a:pt x="1632" y="219"/>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6386" name="Picture 2">
            <a:extLst>
              <a:ext uri="{FF2B5EF4-FFF2-40B4-BE49-F238E27FC236}">
                <a16:creationId xmlns:a16="http://schemas.microsoft.com/office/drawing/2014/main" id="{A203FB8B-0AF3-400D-869F-9B54E2F52B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7266" y="678399"/>
            <a:ext cx="8114613" cy="290523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oogle Shape;139;p18"/>
          <p:cNvGrpSpPr/>
          <p:nvPr/>
        </p:nvGrpSpPr>
        <p:grpSpPr>
          <a:xfrm>
            <a:off x="6929454" y="428610"/>
            <a:ext cx="1847361" cy="1847352"/>
            <a:chOff x="6643075" y="3664250"/>
            <a:chExt cx="407950" cy="407975"/>
          </a:xfrm>
        </p:grpSpPr>
        <p:sp>
          <p:nvSpPr>
            <p:cNvPr id="4" name="Google Shape;140;p18"/>
            <p:cNvSpPr/>
            <p:nvPr/>
          </p:nvSpPr>
          <p:spPr>
            <a:xfrm>
              <a:off x="6794075" y="3815250"/>
              <a:ext cx="211300" cy="211300"/>
            </a:xfrm>
            <a:custGeom>
              <a:avLst/>
              <a:gdLst/>
              <a:ahLst/>
              <a:cxnLst/>
              <a:rect l="l" t="t" r="r" b="b"/>
              <a:pathLst>
                <a:path w="8452" h="8452" fill="none" extrusionOk="0">
                  <a:moveTo>
                    <a:pt x="0" y="8135"/>
                  </a:moveTo>
                  <a:lnTo>
                    <a:pt x="0" y="8135"/>
                  </a:lnTo>
                  <a:lnTo>
                    <a:pt x="438" y="8257"/>
                  </a:lnTo>
                  <a:lnTo>
                    <a:pt x="852" y="8354"/>
                  </a:lnTo>
                  <a:lnTo>
                    <a:pt x="1291" y="8403"/>
                  </a:lnTo>
                  <a:lnTo>
                    <a:pt x="1729" y="8452"/>
                  </a:lnTo>
                  <a:lnTo>
                    <a:pt x="2168" y="8452"/>
                  </a:lnTo>
                  <a:lnTo>
                    <a:pt x="2606" y="8427"/>
                  </a:lnTo>
                  <a:lnTo>
                    <a:pt x="3020" y="8378"/>
                  </a:lnTo>
                  <a:lnTo>
                    <a:pt x="3458" y="8281"/>
                  </a:lnTo>
                  <a:lnTo>
                    <a:pt x="3872" y="8184"/>
                  </a:lnTo>
                  <a:lnTo>
                    <a:pt x="4311" y="8037"/>
                  </a:lnTo>
                  <a:lnTo>
                    <a:pt x="4701" y="7867"/>
                  </a:lnTo>
                  <a:lnTo>
                    <a:pt x="5115" y="7672"/>
                  </a:lnTo>
                  <a:lnTo>
                    <a:pt x="5504" y="7429"/>
                  </a:lnTo>
                  <a:lnTo>
                    <a:pt x="5870" y="7185"/>
                  </a:lnTo>
                  <a:lnTo>
                    <a:pt x="6235" y="6893"/>
                  </a:lnTo>
                  <a:lnTo>
                    <a:pt x="6576" y="6576"/>
                  </a:lnTo>
                  <a:lnTo>
                    <a:pt x="6576" y="6576"/>
                  </a:lnTo>
                  <a:lnTo>
                    <a:pt x="6892" y="6235"/>
                  </a:lnTo>
                  <a:lnTo>
                    <a:pt x="7185" y="5870"/>
                  </a:lnTo>
                  <a:lnTo>
                    <a:pt x="7428" y="5505"/>
                  </a:lnTo>
                  <a:lnTo>
                    <a:pt x="7672" y="5115"/>
                  </a:lnTo>
                  <a:lnTo>
                    <a:pt x="7867" y="4701"/>
                  </a:lnTo>
                  <a:lnTo>
                    <a:pt x="8037" y="4311"/>
                  </a:lnTo>
                  <a:lnTo>
                    <a:pt x="8183" y="3873"/>
                  </a:lnTo>
                  <a:lnTo>
                    <a:pt x="8281" y="3459"/>
                  </a:lnTo>
                  <a:lnTo>
                    <a:pt x="8378" y="3020"/>
                  </a:lnTo>
                  <a:lnTo>
                    <a:pt x="8427" y="2606"/>
                  </a:lnTo>
                  <a:lnTo>
                    <a:pt x="8451" y="2168"/>
                  </a:lnTo>
                  <a:lnTo>
                    <a:pt x="8451" y="1730"/>
                  </a:lnTo>
                  <a:lnTo>
                    <a:pt x="8402" y="1291"/>
                  </a:lnTo>
                  <a:lnTo>
                    <a:pt x="8354" y="853"/>
                  </a:lnTo>
                  <a:lnTo>
                    <a:pt x="8256" y="439"/>
                  </a:lnTo>
                  <a:lnTo>
                    <a:pt x="8135" y="0"/>
                  </a:lnTo>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41;p18"/>
            <p:cNvSpPr/>
            <p:nvPr/>
          </p:nvSpPr>
          <p:spPr>
            <a:xfrm>
              <a:off x="6643075" y="3664250"/>
              <a:ext cx="407950" cy="407975"/>
            </a:xfrm>
            <a:custGeom>
              <a:avLst/>
              <a:gdLst/>
              <a:ahLst/>
              <a:cxnLst/>
              <a:rect l="l" t="t" r="r" b="b"/>
              <a:pathLst>
                <a:path w="16318" h="16319" fill="none" extrusionOk="0">
                  <a:moveTo>
                    <a:pt x="16074" y="244"/>
                  </a:moveTo>
                  <a:lnTo>
                    <a:pt x="16074" y="244"/>
                  </a:lnTo>
                  <a:lnTo>
                    <a:pt x="15928" y="122"/>
                  </a:lnTo>
                  <a:lnTo>
                    <a:pt x="15758" y="49"/>
                  </a:lnTo>
                  <a:lnTo>
                    <a:pt x="15538" y="0"/>
                  </a:lnTo>
                  <a:lnTo>
                    <a:pt x="15319" y="0"/>
                  </a:lnTo>
                  <a:lnTo>
                    <a:pt x="15051" y="25"/>
                  </a:lnTo>
                  <a:lnTo>
                    <a:pt x="14759" y="73"/>
                  </a:lnTo>
                  <a:lnTo>
                    <a:pt x="14442" y="171"/>
                  </a:lnTo>
                  <a:lnTo>
                    <a:pt x="14102" y="293"/>
                  </a:lnTo>
                  <a:lnTo>
                    <a:pt x="13736" y="439"/>
                  </a:lnTo>
                  <a:lnTo>
                    <a:pt x="13347" y="609"/>
                  </a:lnTo>
                  <a:lnTo>
                    <a:pt x="12957" y="828"/>
                  </a:lnTo>
                  <a:lnTo>
                    <a:pt x="12543" y="1048"/>
                  </a:lnTo>
                  <a:lnTo>
                    <a:pt x="11666" y="1608"/>
                  </a:lnTo>
                  <a:lnTo>
                    <a:pt x="10716" y="2265"/>
                  </a:lnTo>
                  <a:lnTo>
                    <a:pt x="10716" y="2265"/>
                  </a:lnTo>
                  <a:lnTo>
                    <a:pt x="10278" y="2095"/>
                  </a:lnTo>
                  <a:lnTo>
                    <a:pt x="9815" y="1949"/>
                  </a:lnTo>
                  <a:lnTo>
                    <a:pt x="9352" y="1851"/>
                  </a:lnTo>
                  <a:lnTo>
                    <a:pt x="8890" y="1778"/>
                  </a:lnTo>
                  <a:lnTo>
                    <a:pt x="8427" y="1730"/>
                  </a:lnTo>
                  <a:lnTo>
                    <a:pt x="7940" y="1730"/>
                  </a:lnTo>
                  <a:lnTo>
                    <a:pt x="7477" y="1778"/>
                  </a:lnTo>
                  <a:lnTo>
                    <a:pt x="7014" y="1827"/>
                  </a:lnTo>
                  <a:lnTo>
                    <a:pt x="6551" y="1924"/>
                  </a:lnTo>
                  <a:lnTo>
                    <a:pt x="6089" y="2070"/>
                  </a:lnTo>
                  <a:lnTo>
                    <a:pt x="5650" y="2241"/>
                  </a:lnTo>
                  <a:lnTo>
                    <a:pt x="5212" y="2436"/>
                  </a:lnTo>
                  <a:lnTo>
                    <a:pt x="4774" y="2679"/>
                  </a:lnTo>
                  <a:lnTo>
                    <a:pt x="4384" y="2972"/>
                  </a:lnTo>
                  <a:lnTo>
                    <a:pt x="3994" y="3264"/>
                  </a:lnTo>
                  <a:lnTo>
                    <a:pt x="3605" y="3605"/>
                  </a:lnTo>
                  <a:lnTo>
                    <a:pt x="3605" y="3605"/>
                  </a:lnTo>
                  <a:lnTo>
                    <a:pt x="3264" y="3995"/>
                  </a:lnTo>
                  <a:lnTo>
                    <a:pt x="2971" y="4384"/>
                  </a:lnTo>
                  <a:lnTo>
                    <a:pt x="2679" y="4774"/>
                  </a:lnTo>
                  <a:lnTo>
                    <a:pt x="2436" y="5212"/>
                  </a:lnTo>
                  <a:lnTo>
                    <a:pt x="2241" y="5651"/>
                  </a:lnTo>
                  <a:lnTo>
                    <a:pt x="2070" y="6089"/>
                  </a:lnTo>
                  <a:lnTo>
                    <a:pt x="1924" y="6552"/>
                  </a:lnTo>
                  <a:lnTo>
                    <a:pt x="1827" y="7015"/>
                  </a:lnTo>
                  <a:lnTo>
                    <a:pt x="1778" y="7477"/>
                  </a:lnTo>
                  <a:lnTo>
                    <a:pt x="1729" y="7940"/>
                  </a:lnTo>
                  <a:lnTo>
                    <a:pt x="1729" y="8427"/>
                  </a:lnTo>
                  <a:lnTo>
                    <a:pt x="1778" y="8890"/>
                  </a:lnTo>
                  <a:lnTo>
                    <a:pt x="1851" y="9353"/>
                  </a:lnTo>
                  <a:lnTo>
                    <a:pt x="1948" y="9815"/>
                  </a:lnTo>
                  <a:lnTo>
                    <a:pt x="2095" y="10278"/>
                  </a:lnTo>
                  <a:lnTo>
                    <a:pt x="2265" y="10716"/>
                  </a:lnTo>
                  <a:lnTo>
                    <a:pt x="2265" y="10716"/>
                  </a:lnTo>
                  <a:lnTo>
                    <a:pt x="1607" y="11666"/>
                  </a:lnTo>
                  <a:lnTo>
                    <a:pt x="1047" y="12543"/>
                  </a:lnTo>
                  <a:lnTo>
                    <a:pt x="828" y="12957"/>
                  </a:lnTo>
                  <a:lnTo>
                    <a:pt x="609" y="13347"/>
                  </a:lnTo>
                  <a:lnTo>
                    <a:pt x="438" y="13737"/>
                  </a:lnTo>
                  <a:lnTo>
                    <a:pt x="292" y="14102"/>
                  </a:lnTo>
                  <a:lnTo>
                    <a:pt x="170" y="14443"/>
                  </a:lnTo>
                  <a:lnTo>
                    <a:pt x="73" y="14759"/>
                  </a:lnTo>
                  <a:lnTo>
                    <a:pt x="24" y="15052"/>
                  </a:lnTo>
                  <a:lnTo>
                    <a:pt x="0" y="15320"/>
                  </a:lnTo>
                  <a:lnTo>
                    <a:pt x="0" y="15539"/>
                  </a:lnTo>
                  <a:lnTo>
                    <a:pt x="49" y="15758"/>
                  </a:lnTo>
                  <a:lnTo>
                    <a:pt x="122" y="15928"/>
                  </a:lnTo>
                  <a:lnTo>
                    <a:pt x="244" y="16075"/>
                  </a:lnTo>
                  <a:lnTo>
                    <a:pt x="244" y="16075"/>
                  </a:lnTo>
                  <a:lnTo>
                    <a:pt x="341" y="16172"/>
                  </a:lnTo>
                  <a:lnTo>
                    <a:pt x="487" y="16245"/>
                  </a:lnTo>
                  <a:lnTo>
                    <a:pt x="633" y="16294"/>
                  </a:lnTo>
                  <a:lnTo>
                    <a:pt x="804" y="16318"/>
                  </a:lnTo>
                  <a:lnTo>
                    <a:pt x="974" y="16318"/>
                  </a:lnTo>
                  <a:lnTo>
                    <a:pt x="1169" y="16318"/>
                  </a:lnTo>
                  <a:lnTo>
                    <a:pt x="1388" y="16269"/>
                  </a:lnTo>
                  <a:lnTo>
                    <a:pt x="1632" y="16221"/>
                  </a:lnTo>
                  <a:lnTo>
                    <a:pt x="2143" y="16075"/>
                  </a:lnTo>
                  <a:lnTo>
                    <a:pt x="2703" y="15831"/>
                  </a:lnTo>
                  <a:lnTo>
                    <a:pt x="3312" y="15539"/>
                  </a:lnTo>
                  <a:lnTo>
                    <a:pt x="3946" y="15149"/>
                  </a:lnTo>
                  <a:lnTo>
                    <a:pt x="4652" y="14711"/>
                  </a:lnTo>
                  <a:lnTo>
                    <a:pt x="5358" y="14224"/>
                  </a:lnTo>
                  <a:lnTo>
                    <a:pt x="6113" y="13663"/>
                  </a:lnTo>
                  <a:lnTo>
                    <a:pt x="6892" y="13055"/>
                  </a:lnTo>
                  <a:lnTo>
                    <a:pt x="7696" y="12397"/>
                  </a:lnTo>
                  <a:lnTo>
                    <a:pt x="8500" y="11691"/>
                  </a:lnTo>
                  <a:lnTo>
                    <a:pt x="9304" y="10936"/>
                  </a:lnTo>
                  <a:lnTo>
                    <a:pt x="10132" y="10132"/>
                  </a:lnTo>
                  <a:lnTo>
                    <a:pt x="10132" y="10132"/>
                  </a:lnTo>
                  <a:lnTo>
                    <a:pt x="10935" y="9304"/>
                  </a:lnTo>
                  <a:lnTo>
                    <a:pt x="11690" y="8500"/>
                  </a:lnTo>
                  <a:lnTo>
                    <a:pt x="12397" y="7696"/>
                  </a:lnTo>
                  <a:lnTo>
                    <a:pt x="13054" y="6893"/>
                  </a:lnTo>
                  <a:lnTo>
                    <a:pt x="13663" y="6113"/>
                  </a:lnTo>
                  <a:lnTo>
                    <a:pt x="14223" y="5358"/>
                  </a:lnTo>
                  <a:lnTo>
                    <a:pt x="14710" y="4652"/>
                  </a:lnTo>
                  <a:lnTo>
                    <a:pt x="15149" y="3946"/>
                  </a:lnTo>
                  <a:lnTo>
                    <a:pt x="15538" y="3313"/>
                  </a:lnTo>
                  <a:lnTo>
                    <a:pt x="15831" y="2704"/>
                  </a:lnTo>
                  <a:lnTo>
                    <a:pt x="16074" y="2144"/>
                  </a:lnTo>
                  <a:lnTo>
                    <a:pt x="16220" y="1632"/>
                  </a:lnTo>
                  <a:lnTo>
                    <a:pt x="16269" y="1389"/>
                  </a:lnTo>
                  <a:lnTo>
                    <a:pt x="16318" y="1169"/>
                  </a:lnTo>
                  <a:lnTo>
                    <a:pt x="16318" y="975"/>
                  </a:lnTo>
                  <a:lnTo>
                    <a:pt x="16318" y="804"/>
                  </a:lnTo>
                  <a:lnTo>
                    <a:pt x="16293" y="634"/>
                  </a:lnTo>
                  <a:lnTo>
                    <a:pt x="16245" y="487"/>
                  </a:lnTo>
                  <a:lnTo>
                    <a:pt x="16172" y="341"/>
                  </a:lnTo>
                  <a:lnTo>
                    <a:pt x="16074" y="244"/>
                  </a:lnTo>
                  <a:lnTo>
                    <a:pt x="16074" y="244"/>
                  </a:lnTo>
                  <a:close/>
                  <a:moveTo>
                    <a:pt x="1827" y="13810"/>
                  </a:moveTo>
                  <a:lnTo>
                    <a:pt x="1827" y="13810"/>
                  </a:lnTo>
                  <a:lnTo>
                    <a:pt x="1754" y="13737"/>
                  </a:lnTo>
                  <a:lnTo>
                    <a:pt x="1729" y="13639"/>
                  </a:lnTo>
                  <a:lnTo>
                    <a:pt x="1681" y="13542"/>
                  </a:lnTo>
                  <a:lnTo>
                    <a:pt x="1681" y="13444"/>
                  </a:lnTo>
                  <a:lnTo>
                    <a:pt x="1681" y="13176"/>
                  </a:lnTo>
                  <a:lnTo>
                    <a:pt x="1754" y="12884"/>
                  </a:lnTo>
                  <a:lnTo>
                    <a:pt x="1875" y="12519"/>
                  </a:lnTo>
                  <a:lnTo>
                    <a:pt x="2046" y="12153"/>
                  </a:lnTo>
                  <a:lnTo>
                    <a:pt x="2265" y="11715"/>
                  </a:lnTo>
                  <a:lnTo>
                    <a:pt x="2533" y="11277"/>
                  </a:lnTo>
                  <a:lnTo>
                    <a:pt x="2533" y="11277"/>
                  </a:lnTo>
                  <a:lnTo>
                    <a:pt x="2752" y="11642"/>
                  </a:lnTo>
                  <a:lnTo>
                    <a:pt x="3020" y="12007"/>
                  </a:lnTo>
                  <a:lnTo>
                    <a:pt x="3288" y="12373"/>
                  </a:lnTo>
                  <a:lnTo>
                    <a:pt x="3605" y="12714"/>
                  </a:lnTo>
                  <a:lnTo>
                    <a:pt x="3605" y="12714"/>
                  </a:lnTo>
                  <a:lnTo>
                    <a:pt x="3897" y="12957"/>
                  </a:lnTo>
                  <a:lnTo>
                    <a:pt x="4165" y="13201"/>
                  </a:lnTo>
                  <a:lnTo>
                    <a:pt x="4165" y="13201"/>
                  </a:lnTo>
                  <a:lnTo>
                    <a:pt x="3751" y="13444"/>
                  </a:lnTo>
                  <a:lnTo>
                    <a:pt x="3361" y="13639"/>
                  </a:lnTo>
                  <a:lnTo>
                    <a:pt x="3020" y="13785"/>
                  </a:lnTo>
                  <a:lnTo>
                    <a:pt x="2679" y="13883"/>
                  </a:lnTo>
                  <a:lnTo>
                    <a:pt x="2411" y="13956"/>
                  </a:lnTo>
                  <a:lnTo>
                    <a:pt x="2168" y="13956"/>
                  </a:lnTo>
                  <a:lnTo>
                    <a:pt x="2070" y="13931"/>
                  </a:lnTo>
                  <a:lnTo>
                    <a:pt x="1973" y="13907"/>
                  </a:lnTo>
                  <a:lnTo>
                    <a:pt x="1900" y="13858"/>
                  </a:lnTo>
                  <a:lnTo>
                    <a:pt x="1827" y="13810"/>
                  </a:lnTo>
                  <a:lnTo>
                    <a:pt x="1827" y="13810"/>
                  </a:lnTo>
                  <a:close/>
                  <a:moveTo>
                    <a:pt x="8159" y="4482"/>
                  </a:moveTo>
                  <a:lnTo>
                    <a:pt x="8159" y="4482"/>
                  </a:lnTo>
                  <a:lnTo>
                    <a:pt x="8037" y="4482"/>
                  </a:lnTo>
                  <a:lnTo>
                    <a:pt x="7940" y="4433"/>
                  </a:lnTo>
                  <a:lnTo>
                    <a:pt x="7842" y="4384"/>
                  </a:lnTo>
                  <a:lnTo>
                    <a:pt x="7745" y="4311"/>
                  </a:lnTo>
                  <a:lnTo>
                    <a:pt x="7672" y="4238"/>
                  </a:lnTo>
                  <a:lnTo>
                    <a:pt x="7623" y="4141"/>
                  </a:lnTo>
                  <a:lnTo>
                    <a:pt x="7574" y="4019"/>
                  </a:lnTo>
                  <a:lnTo>
                    <a:pt x="7574" y="3897"/>
                  </a:lnTo>
                  <a:lnTo>
                    <a:pt x="7574" y="3897"/>
                  </a:lnTo>
                  <a:lnTo>
                    <a:pt x="7574" y="3775"/>
                  </a:lnTo>
                  <a:lnTo>
                    <a:pt x="7623" y="3678"/>
                  </a:lnTo>
                  <a:lnTo>
                    <a:pt x="7672" y="3580"/>
                  </a:lnTo>
                  <a:lnTo>
                    <a:pt x="7745" y="3483"/>
                  </a:lnTo>
                  <a:lnTo>
                    <a:pt x="7842" y="3410"/>
                  </a:lnTo>
                  <a:lnTo>
                    <a:pt x="7940" y="3361"/>
                  </a:lnTo>
                  <a:lnTo>
                    <a:pt x="8037" y="3337"/>
                  </a:lnTo>
                  <a:lnTo>
                    <a:pt x="8159" y="3313"/>
                  </a:lnTo>
                  <a:lnTo>
                    <a:pt x="8159" y="3313"/>
                  </a:lnTo>
                  <a:lnTo>
                    <a:pt x="8281" y="3337"/>
                  </a:lnTo>
                  <a:lnTo>
                    <a:pt x="8378" y="3361"/>
                  </a:lnTo>
                  <a:lnTo>
                    <a:pt x="8476" y="3410"/>
                  </a:lnTo>
                  <a:lnTo>
                    <a:pt x="8573" y="3483"/>
                  </a:lnTo>
                  <a:lnTo>
                    <a:pt x="8646" y="3580"/>
                  </a:lnTo>
                  <a:lnTo>
                    <a:pt x="8695" y="3678"/>
                  </a:lnTo>
                  <a:lnTo>
                    <a:pt x="8743" y="3775"/>
                  </a:lnTo>
                  <a:lnTo>
                    <a:pt x="8743" y="3897"/>
                  </a:lnTo>
                  <a:lnTo>
                    <a:pt x="8743" y="3897"/>
                  </a:lnTo>
                  <a:lnTo>
                    <a:pt x="8743" y="4019"/>
                  </a:lnTo>
                  <a:lnTo>
                    <a:pt x="8695" y="4141"/>
                  </a:lnTo>
                  <a:lnTo>
                    <a:pt x="8646" y="4238"/>
                  </a:lnTo>
                  <a:lnTo>
                    <a:pt x="8573" y="4311"/>
                  </a:lnTo>
                  <a:lnTo>
                    <a:pt x="8476" y="4384"/>
                  </a:lnTo>
                  <a:lnTo>
                    <a:pt x="8378" y="4433"/>
                  </a:lnTo>
                  <a:lnTo>
                    <a:pt x="8281" y="4482"/>
                  </a:lnTo>
                  <a:lnTo>
                    <a:pt x="8159" y="4482"/>
                  </a:lnTo>
                  <a:lnTo>
                    <a:pt x="8159" y="4482"/>
                  </a:lnTo>
                  <a:close/>
                  <a:moveTo>
                    <a:pt x="9133" y="5943"/>
                  </a:moveTo>
                  <a:lnTo>
                    <a:pt x="9133" y="5943"/>
                  </a:lnTo>
                  <a:lnTo>
                    <a:pt x="9036" y="5943"/>
                  </a:lnTo>
                  <a:lnTo>
                    <a:pt x="8963" y="5919"/>
                  </a:lnTo>
                  <a:lnTo>
                    <a:pt x="8841" y="5846"/>
                  </a:lnTo>
                  <a:lnTo>
                    <a:pt x="8768" y="5724"/>
                  </a:lnTo>
                  <a:lnTo>
                    <a:pt x="8743" y="5651"/>
                  </a:lnTo>
                  <a:lnTo>
                    <a:pt x="8743" y="5553"/>
                  </a:lnTo>
                  <a:lnTo>
                    <a:pt x="8743" y="5553"/>
                  </a:lnTo>
                  <a:lnTo>
                    <a:pt x="8743" y="5480"/>
                  </a:lnTo>
                  <a:lnTo>
                    <a:pt x="8768" y="5407"/>
                  </a:lnTo>
                  <a:lnTo>
                    <a:pt x="8841" y="5285"/>
                  </a:lnTo>
                  <a:lnTo>
                    <a:pt x="8963" y="5212"/>
                  </a:lnTo>
                  <a:lnTo>
                    <a:pt x="9036" y="5188"/>
                  </a:lnTo>
                  <a:lnTo>
                    <a:pt x="9133" y="5164"/>
                  </a:lnTo>
                  <a:lnTo>
                    <a:pt x="9133" y="5164"/>
                  </a:lnTo>
                  <a:lnTo>
                    <a:pt x="9206" y="5188"/>
                  </a:lnTo>
                  <a:lnTo>
                    <a:pt x="9279" y="5212"/>
                  </a:lnTo>
                  <a:lnTo>
                    <a:pt x="9401" y="5285"/>
                  </a:lnTo>
                  <a:lnTo>
                    <a:pt x="9474" y="5407"/>
                  </a:lnTo>
                  <a:lnTo>
                    <a:pt x="9498" y="5480"/>
                  </a:lnTo>
                  <a:lnTo>
                    <a:pt x="9523" y="5553"/>
                  </a:lnTo>
                  <a:lnTo>
                    <a:pt x="9523" y="5553"/>
                  </a:lnTo>
                  <a:lnTo>
                    <a:pt x="9498" y="5651"/>
                  </a:lnTo>
                  <a:lnTo>
                    <a:pt x="9474" y="5724"/>
                  </a:lnTo>
                  <a:lnTo>
                    <a:pt x="9401" y="5846"/>
                  </a:lnTo>
                  <a:lnTo>
                    <a:pt x="9279" y="5919"/>
                  </a:lnTo>
                  <a:lnTo>
                    <a:pt x="9206" y="5943"/>
                  </a:lnTo>
                  <a:lnTo>
                    <a:pt x="9133" y="5943"/>
                  </a:lnTo>
                  <a:lnTo>
                    <a:pt x="9133" y="5943"/>
                  </a:lnTo>
                  <a:close/>
                  <a:moveTo>
                    <a:pt x="9986" y="4409"/>
                  </a:moveTo>
                  <a:lnTo>
                    <a:pt x="9986" y="4409"/>
                  </a:lnTo>
                  <a:lnTo>
                    <a:pt x="9888" y="4409"/>
                  </a:lnTo>
                  <a:lnTo>
                    <a:pt x="9815" y="4384"/>
                  </a:lnTo>
                  <a:lnTo>
                    <a:pt x="9693" y="4287"/>
                  </a:lnTo>
                  <a:lnTo>
                    <a:pt x="9620" y="4165"/>
                  </a:lnTo>
                  <a:lnTo>
                    <a:pt x="9596" y="4092"/>
                  </a:lnTo>
                  <a:lnTo>
                    <a:pt x="9596" y="4019"/>
                  </a:lnTo>
                  <a:lnTo>
                    <a:pt x="9596" y="4019"/>
                  </a:lnTo>
                  <a:lnTo>
                    <a:pt x="9596" y="3946"/>
                  </a:lnTo>
                  <a:lnTo>
                    <a:pt x="9620" y="3873"/>
                  </a:lnTo>
                  <a:lnTo>
                    <a:pt x="9693" y="3751"/>
                  </a:lnTo>
                  <a:lnTo>
                    <a:pt x="9815" y="3654"/>
                  </a:lnTo>
                  <a:lnTo>
                    <a:pt x="9888" y="3629"/>
                  </a:lnTo>
                  <a:lnTo>
                    <a:pt x="9986" y="3629"/>
                  </a:lnTo>
                  <a:lnTo>
                    <a:pt x="9986" y="3629"/>
                  </a:lnTo>
                  <a:lnTo>
                    <a:pt x="10059" y="3629"/>
                  </a:lnTo>
                  <a:lnTo>
                    <a:pt x="10132" y="3654"/>
                  </a:lnTo>
                  <a:lnTo>
                    <a:pt x="10253" y="3751"/>
                  </a:lnTo>
                  <a:lnTo>
                    <a:pt x="10327" y="3873"/>
                  </a:lnTo>
                  <a:lnTo>
                    <a:pt x="10351" y="3946"/>
                  </a:lnTo>
                  <a:lnTo>
                    <a:pt x="10375" y="4019"/>
                  </a:lnTo>
                  <a:lnTo>
                    <a:pt x="10375" y="4019"/>
                  </a:lnTo>
                  <a:lnTo>
                    <a:pt x="10351" y="4092"/>
                  </a:lnTo>
                  <a:lnTo>
                    <a:pt x="10327" y="4165"/>
                  </a:lnTo>
                  <a:lnTo>
                    <a:pt x="10253" y="4287"/>
                  </a:lnTo>
                  <a:lnTo>
                    <a:pt x="10132" y="4384"/>
                  </a:lnTo>
                  <a:lnTo>
                    <a:pt x="10059" y="4409"/>
                  </a:lnTo>
                  <a:lnTo>
                    <a:pt x="9986" y="4409"/>
                  </a:lnTo>
                  <a:lnTo>
                    <a:pt x="9986" y="4409"/>
                  </a:lnTo>
                  <a:close/>
                  <a:moveTo>
                    <a:pt x="13200" y="4165"/>
                  </a:moveTo>
                  <a:lnTo>
                    <a:pt x="13200" y="4165"/>
                  </a:lnTo>
                  <a:lnTo>
                    <a:pt x="12957" y="3897"/>
                  </a:lnTo>
                  <a:lnTo>
                    <a:pt x="12713" y="3605"/>
                  </a:lnTo>
                  <a:lnTo>
                    <a:pt x="12713" y="3605"/>
                  </a:lnTo>
                  <a:lnTo>
                    <a:pt x="12372" y="3288"/>
                  </a:lnTo>
                  <a:lnTo>
                    <a:pt x="12007" y="3020"/>
                  </a:lnTo>
                  <a:lnTo>
                    <a:pt x="11642" y="2752"/>
                  </a:lnTo>
                  <a:lnTo>
                    <a:pt x="11276" y="2533"/>
                  </a:lnTo>
                  <a:lnTo>
                    <a:pt x="11276" y="2533"/>
                  </a:lnTo>
                  <a:lnTo>
                    <a:pt x="11715" y="2265"/>
                  </a:lnTo>
                  <a:lnTo>
                    <a:pt x="12153" y="2046"/>
                  </a:lnTo>
                  <a:lnTo>
                    <a:pt x="12518" y="1876"/>
                  </a:lnTo>
                  <a:lnTo>
                    <a:pt x="12884" y="1754"/>
                  </a:lnTo>
                  <a:lnTo>
                    <a:pt x="13176" y="1681"/>
                  </a:lnTo>
                  <a:lnTo>
                    <a:pt x="13444" y="1681"/>
                  </a:lnTo>
                  <a:lnTo>
                    <a:pt x="13541" y="1681"/>
                  </a:lnTo>
                  <a:lnTo>
                    <a:pt x="13639" y="1730"/>
                  </a:lnTo>
                  <a:lnTo>
                    <a:pt x="13736" y="1754"/>
                  </a:lnTo>
                  <a:lnTo>
                    <a:pt x="13809" y="1827"/>
                  </a:lnTo>
                  <a:lnTo>
                    <a:pt x="13809" y="1827"/>
                  </a:lnTo>
                  <a:lnTo>
                    <a:pt x="13858" y="1900"/>
                  </a:lnTo>
                  <a:lnTo>
                    <a:pt x="13907" y="1973"/>
                  </a:lnTo>
                  <a:lnTo>
                    <a:pt x="13931" y="2070"/>
                  </a:lnTo>
                  <a:lnTo>
                    <a:pt x="13955" y="2168"/>
                  </a:lnTo>
                  <a:lnTo>
                    <a:pt x="13955" y="2411"/>
                  </a:lnTo>
                  <a:lnTo>
                    <a:pt x="13882" y="2679"/>
                  </a:lnTo>
                  <a:lnTo>
                    <a:pt x="13785" y="3020"/>
                  </a:lnTo>
                  <a:lnTo>
                    <a:pt x="13639" y="3361"/>
                  </a:lnTo>
                  <a:lnTo>
                    <a:pt x="13444" y="3751"/>
                  </a:lnTo>
                  <a:lnTo>
                    <a:pt x="13200" y="4165"/>
                  </a:lnTo>
                  <a:lnTo>
                    <a:pt x="13200" y="4165"/>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Google Shape;148;p18"/>
          <p:cNvSpPr/>
          <p:nvPr/>
        </p:nvSpPr>
        <p:spPr>
          <a:xfrm rot="2697278">
            <a:off x="7921136" y="2360858"/>
            <a:ext cx="438306" cy="418511"/>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49;p18"/>
          <p:cNvSpPr/>
          <p:nvPr/>
        </p:nvSpPr>
        <p:spPr>
          <a:xfrm>
            <a:off x="8286776" y="2143122"/>
            <a:ext cx="175587" cy="167693"/>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 name="Google Shape;142;p18"/>
          <p:cNvGrpSpPr/>
          <p:nvPr/>
        </p:nvGrpSpPr>
        <p:grpSpPr>
          <a:xfrm rot="-587346">
            <a:off x="7202801" y="2987977"/>
            <a:ext cx="759491" cy="759448"/>
            <a:chOff x="576250" y="4319400"/>
            <a:chExt cx="442075" cy="442050"/>
          </a:xfrm>
        </p:grpSpPr>
        <p:sp>
          <p:nvSpPr>
            <p:cNvPr id="9" name="Google Shape;143;p18"/>
            <p:cNvSpPr/>
            <p:nvPr/>
          </p:nvSpPr>
          <p:spPr>
            <a:xfrm>
              <a:off x="576250" y="4319400"/>
              <a:ext cx="442075" cy="442050"/>
            </a:xfrm>
            <a:custGeom>
              <a:avLst/>
              <a:gdLst/>
              <a:ahLst/>
              <a:cxnLst/>
              <a:rect l="l" t="t" r="r" b="b"/>
              <a:pathLst>
                <a:path w="17683" h="17682" fill="none" extrusionOk="0">
                  <a:moveTo>
                    <a:pt x="11472" y="17292"/>
                  </a:moveTo>
                  <a:lnTo>
                    <a:pt x="11472" y="12153"/>
                  </a:lnTo>
                  <a:lnTo>
                    <a:pt x="16416" y="7209"/>
                  </a:lnTo>
                  <a:lnTo>
                    <a:pt x="16416" y="7209"/>
                  </a:lnTo>
                  <a:lnTo>
                    <a:pt x="16562" y="7063"/>
                  </a:lnTo>
                  <a:lnTo>
                    <a:pt x="16684" y="6868"/>
                  </a:lnTo>
                  <a:lnTo>
                    <a:pt x="16830" y="6674"/>
                  </a:lnTo>
                  <a:lnTo>
                    <a:pt x="16927" y="6479"/>
                  </a:lnTo>
                  <a:lnTo>
                    <a:pt x="17146" y="6040"/>
                  </a:lnTo>
                  <a:lnTo>
                    <a:pt x="17317" y="5553"/>
                  </a:lnTo>
                  <a:lnTo>
                    <a:pt x="17439" y="5042"/>
                  </a:lnTo>
                  <a:lnTo>
                    <a:pt x="17560" y="4506"/>
                  </a:lnTo>
                  <a:lnTo>
                    <a:pt x="17633" y="3970"/>
                  </a:lnTo>
                  <a:lnTo>
                    <a:pt x="17658" y="3434"/>
                  </a:lnTo>
                  <a:lnTo>
                    <a:pt x="17682" y="2898"/>
                  </a:lnTo>
                  <a:lnTo>
                    <a:pt x="17682" y="2411"/>
                  </a:lnTo>
                  <a:lnTo>
                    <a:pt x="17658" y="1949"/>
                  </a:lnTo>
                  <a:lnTo>
                    <a:pt x="17609" y="1510"/>
                  </a:lnTo>
                  <a:lnTo>
                    <a:pt x="17536" y="1145"/>
                  </a:lnTo>
                  <a:lnTo>
                    <a:pt x="17463" y="828"/>
                  </a:lnTo>
                  <a:lnTo>
                    <a:pt x="17366" y="585"/>
                  </a:lnTo>
                  <a:lnTo>
                    <a:pt x="17292" y="487"/>
                  </a:lnTo>
                  <a:lnTo>
                    <a:pt x="17244" y="439"/>
                  </a:lnTo>
                  <a:lnTo>
                    <a:pt x="17244" y="439"/>
                  </a:lnTo>
                  <a:lnTo>
                    <a:pt x="17195" y="390"/>
                  </a:lnTo>
                  <a:lnTo>
                    <a:pt x="17098" y="317"/>
                  </a:lnTo>
                  <a:lnTo>
                    <a:pt x="16854" y="219"/>
                  </a:lnTo>
                  <a:lnTo>
                    <a:pt x="16537" y="146"/>
                  </a:lnTo>
                  <a:lnTo>
                    <a:pt x="16172" y="73"/>
                  </a:lnTo>
                  <a:lnTo>
                    <a:pt x="15734" y="25"/>
                  </a:lnTo>
                  <a:lnTo>
                    <a:pt x="15271" y="0"/>
                  </a:lnTo>
                  <a:lnTo>
                    <a:pt x="14784" y="0"/>
                  </a:lnTo>
                  <a:lnTo>
                    <a:pt x="14248" y="25"/>
                  </a:lnTo>
                  <a:lnTo>
                    <a:pt x="13712" y="49"/>
                  </a:lnTo>
                  <a:lnTo>
                    <a:pt x="13176" y="122"/>
                  </a:lnTo>
                  <a:lnTo>
                    <a:pt x="12641" y="244"/>
                  </a:lnTo>
                  <a:lnTo>
                    <a:pt x="12129" y="366"/>
                  </a:lnTo>
                  <a:lnTo>
                    <a:pt x="11642" y="536"/>
                  </a:lnTo>
                  <a:lnTo>
                    <a:pt x="11204" y="755"/>
                  </a:lnTo>
                  <a:lnTo>
                    <a:pt x="10985" y="853"/>
                  </a:lnTo>
                  <a:lnTo>
                    <a:pt x="10814" y="999"/>
                  </a:lnTo>
                  <a:lnTo>
                    <a:pt x="10619" y="1121"/>
                  </a:lnTo>
                  <a:lnTo>
                    <a:pt x="10473" y="1267"/>
                  </a:lnTo>
                  <a:lnTo>
                    <a:pt x="5529" y="6211"/>
                  </a:lnTo>
                  <a:lnTo>
                    <a:pt x="390" y="6211"/>
                  </a:lnTo>
                  <a:lnTo>
                    <a:pt x="390" y="6211"/>
                  </a:lnTo>
                  <a:lnTo>
                    <a:pt x="244" y="6235"/>
                  </a:lnTo>
                  <a:lnTo>
                    <a:pt x="147" y="6259"/>
                  </a:lnTo>
                  <a:lnTo>
                    <a:pt x="49" y="6308"/>
                  </a:lnTo>
                  <a:lnTo>
                    <a:pt x="0" y="6381"/>
                  </a:lnTo>
                  <a:lnTo>
                    <a:pt x="0" y="6454"/>
                  </a:lnTo>
                  <a:lnTo>
                    <a:pt x="25" y="6552"/>
                  </a:lnTo>
                  <a:lnTo>
                    <a:pt x="74" y="6649"/>
                  </a:lnTo>
                  <a:lnTo>
                    <a:pt x="171" y="6771"/>
                  </a:lnTo>
                  <a:lnTo>
                    <a:pt x="2582" y="9158"/>
                  </a:lnTo>
                  <a:lnTo>
                    <a:pt x="2265" y="9474"/>
                  </a:lnTo>
                  <a:lnTo>
                    <a:pt x="950" y="9718"/>
                  </a:lnTo>
                  <a:lnTo>
                    <a:pt x="950" y="9718"/>
                  </a:lnTo>
                  <a:lnTo>
                    <a:pt x="804" y="9767"/>
                  </a:lnTo>
                  <a:lnTo>
                    <a:pt x="682" y="9815"/>
                  </a:lnTo>
                  <a:lnTo>
                    <a:pt x="609" y="9913"/>
                  </a:lnTo>
                  <a:lnTo>
                    <a:pt x="561" y="9986"/>
                  </a:lnTo>
                  <a:lnTo>
                    <a:pt x="561" y="10083"/>
                  </a:lnTo>
                  <a:lnTo>
                    <a:pt x="585" y="10205"/>
                  </a:lnTo>
                  <a:lnTo>
                    <a:pt x="634" y="10302"/>
                  </a:lnTo>
                  <a:lnTo>
                    <a:pt x="731" y="10424"/>
                  </a:lnTo>
                  <a:lnTo>
                    <a:pt x="7258" y="16951"/>
                  </a:lnTo>
                  <a:lnTo>
                    <a:pt x="7258" y="16951"/>
                  </a:lnTo>
                  <a:lnTo>
                    <a:pt x="7380" y="17049"/>
                  </a:lnTo>
                  <a:lnTo>
                    <a:pt x="7477" y="17097"/>
                  </a:lnTo>
                  <a:lnTo>
                    <a:pt x="7599" y="17122"/>
                  </a:lnTo>
                  <a:lnTo>
                    <a:pt x="7697" y="17122"/>
                  </a:lnTo>
                  <a:lnTo>
                    <a:pt x="7770" y="17073"/>
                  </a:lnTo>
                  <a:lnTo>
                    <a:pt x="7867" y="17000"/>
                  </a:lnTo>
                  <a:lnTo>
                    <a:pt x="7916" y="16878"/>
                  </a:lnTo>
                  <a:lnTo>
                    <a:pt x="7965" y="16732"/>
                  </a:lnTo>
                  <a:lnTo>
                    <a:pt x="8208" y="15417"/>
                  </a:lnTo>
                  <a:lnTo>
                    <a:pt x="8525" y="15100"/>
                  </a:lnTo>
                  <a:lnTo>
                    <a:pt x="10911" y="17511"/>
                  </a:lnTo>
                  <a:lnTo>
                    <a:pt x="10911" y="17511"/>
                  </a:lnTo>
                  <a:lnTo>
                    <a:pt x="11033" y="17609"/>
                  </a:lnTo>
                  <a:lnTo>
                    <a:pt x="11131" y="17658"/>
                  </a:lnTo>
                  <a:lnTo>
                    <a:pt x="11228" y="17682"/>
                  </a:lnTo>
                  <a:lnTo>
                    <a:pt x="11301" y="17682"/>
                  </a:lnTo>
                  <a:lnTo>
                    <a:pt x="11374" y="17633"/>
                  </a:lnTo>
                  <a:lnTo>
                    <a:pt x="11423" y="17536"/>
                  </a:lnTo>
                  <a:lnTo>
                    <a:pt x="11447" y="17438"/>
                  </a:lnTo>
                  <a:lnTo>
                    <a:pt x="11472" y="17292"/>
                  </a:lnTo>
                  <a:lnTo>
                    <a:pt x="11472" y="17292"/>
                  </a:lnTo>
                  <a:close/>
                  <a:moveTo>
                    <a:pt x="6162" y="12202"/>
                  </a:moveTo>
                  <a:lnTo>
                    <a:pt x="6162" y="12202"/>
                  </a:lnTo>
                  <a:lnTo>
                    <a:pt x="6089" y="12275"/>
                  </a:lnTo>
                  <a:lnTo>
                    <a:pt x="6016" y="12324"/>
                  </a:lnTo>
                  <a:lnTo>
                    <a:pt x="5919" y="12348"/>
                  </a:lnTo>
                  <a:lnTo>
                    <a:pt x="5821" y="12348"/>
                  </a:lnTo>
                  <a:lnTo>
                    <a:pt x="5724" y="12348"/>
                  </a:lnTo>
                  <a:lnTo>
                    <a:pt x="5626" y="12324"/>
                  </a:lnTo>
                  <a:lnTo>
                    <a:pt x="5553" y="12275"/>
                  </a:lnTo>
                  <a:lnTo>
                    <a:pt x="5480" y="12202"/>
                  </a:lnTo>
                  <a:lnTo>
                    <a:pt x="5480" y="12202"/>
                  </a:lnTo>
                  <a:lnTo>
                    <a:pt x="5407" y="12129"/>
                  </a:lnTo>
                  <a:lnTo>
                    <a:pt x="5359" y="12056"/>
                  </a:lnTo>
                  <a:lnTo>
                    <a:pt x="5334" y="11959"/>
                  </a:lnTo>
                  <a:lnTo>
                    <a:pt x="5334" y="11861"/>
                  </a:lnTo>
                  <a:lnTo>
                    <a:pt x="5334" y="11764"/>
                  </a:lnTo>
                  <a:lnTo>
                    <a:pt x="5359" y="11666"/>
                  </a:lnTo>
                  <a:lnTo>
                    <a:pt x="5407" y="11593"/>
                  </a:lnTo>
                  <a:lnTo>
                    <a:pt x="5480" y="11520"/>
                  </a:lnTo>
                  <a:lnTo>
                    <a:pt x="8013" y="8987"/>
                  </a:lnTo>
                  <a:lnTo>
                    <a:pt x="8013" y="8987"/>
                  </a:lnTo>
                  <a:lnTo>
                    <a:pt x="8086" y="8939"/>
                  </a:lnTo>
                  <a:lnTo>
                    <a:pt x="8159" y="8890"/>
                  </a:lnTo>
                  <a:lnTo>
                    <a:pt x="8257" y="8865"/>
                  </a:lnTo>
                  <a:lnTo>
                    <a:pt x="8354" y="8841"/>
                  </a:lnTo>
                  <a:lnTo>
                    <a:pt x="8452" y="8865"/>
                  </a:lnTo>
                  <a:lnTo>
                    <a:pt x="8525" y="8890"/>
                  </a:lnTo>
                  <a:lnTo>
                    <a:pt x="8622" y="8939"/>
                  </a:lnTo>
                  <a:lnTo>
                    <a:pt x="8695" y="8987"/>
                  </a:lnTo>
                  <a:lnTo>
                    <a:pt x="8695" y="8987"/>
                  </a:lnTo>
                  <a:lnTo>
                    <a:pt x="8744" y="9060"/>
                  </a:lnTo>
                  <a:lnTo>
                    <a:pt x="8793" y="9158"/>
                  </a:lnTo>
                  <a:lnTo>
                    <a:pt x="8817" y="9231"/>
                  </a:lnTo>
                  <a:lnTo>
                    <a:pt x="8841" y="9328"/>
                  </a:lnTo>
                  <a:lnTo>
                    <a:pt x="8817" y="9426"/>
                  </a:lnTo>
                  <a:lnTo>
                    <a:pt x="8793" y="9523"/>
                  </a:lnTo>
                  <a:lnTo>
                    <a:pt x="8744" y="9596"/>
                  </a:lnTo>
                  <a:lnTo>
                    <a:pt x="8695" y="9669"/>
                  </a:lnTo>
                  <a:lnTo>
                    <a:pt x="6162" y="12202"/>
                  </a:lnTo>
                  <a:close/>
                  <a:moveTo>
                    <a:pt x="13396" y="7307"/>
                  </a:moveTo>
                  <a:lnTo>
                    <a:pt x="13396" y="7307"/>
                  </a:lnTo>
                  <a:lnTo>
                    <a:pt x="13274" y="7404"/>
                  </a:lnTo>
                  <a:lnTo>
                    <a:pt x="13152" y="7477"/>
                  </a:lnTo>
                  <a:lnTo>
                    <a:pt x="13006" y="7526"/>
                  </a:lnTo>
                  <a:lnTo>
                    <a:pt x="12836" y="7550"/>
                  </a:lnTo>
                  <a:lnTo>
                    <a:pt x="12689" y="7526"/>
                  </a:lnTo>
                  <a:lnTo>
                    <a:pt x="12543" y="7477"/>
                  </a:lnTo>
                  <a:lnTo>
                    <a:pt x="12421" y="7404"/>
                  </a:lnTo>
                  <a:lnTo>
                    <a:pt x="12300" y="7307"/>
                  </a:lnTo>
                  <a:lnTo>
                    <a:pt x="10376" y="5383"/>
                  </a:lnTo>
                  <a:lnTo>
                    <a:pt x="10376" y="5383"/>
                  </a:lnTo>
                  <a:lnTo>
                    <a:pt x="10278" y="5261"/>
                  </a:lnTo>
                  <a:lnTo>
                    <a:pt x="10205" y="5139"/>
                  </a:lnTo>
                  <a:lnTo>
                    <a:pt x="10156" y="4993"/>
                  </a:lnTo>
                  <a:lnTo>
                    <a:pt x="10132" y="4847"/>
                  </a:lnTo>
                  <a:lnTo>
                    <a:pt x="10156" y="4676"/>
                  </a:lnTo>
                  <a:lnTo>
                    <a:pt x="10205" y="4530"/>
                  </a:lnTo>
                  <a:lnTo>
                    <a:pt x="10278" y="4408"/>
                  </a:lnTo>
                  <a:lnTo>
                    <a:pt x="10376" y="4287"/>
                  </a:lnTo>
                  <a:lnTo>
                    <a:pt x="10376" y="4287"/>
                  </a:lnTo>
                  <a:lnTo>
                    <a:pt x="11326" y="3313"/>
                  </a:lnTo>
                  <a:lnTo>
                    <a:pt x="11326" y="3313"/>
                  </a:lnTo>
                  <a:lnTo>
                    <a:pt x="11496" y="3166"/>
                  </a:lnTo>
                  <a:lnTo>
                    <a:pt x="11666" y="3045"/>
                  </a:lnTo>
                  <a:lnTo>
                    <a:pt x="11861" y="2947"/>
                  </a:lnTo>
                  <a:lnTo>
                    <a:pt x="12032" y="2850"/>
                  </a:lnTo>
                  <a:lnTo>
                    <a:pt x="12227" y="2777"/>
                  </a:lnTo>
                  <a:lnTo>
                    <a:pt x="12446" y="2728"/>
                  </a:lnTo>
                  <a:lnTo>
                    <a:pt x="12641" y="2704"/>
                  </a:lnTo>
                  <a:lnTo>
                    <a:pt x="12836" y="2704"/>
                  </a:lnTo>
                  <a:lnTo>
                    <a:pt x="13055" y="2704"/>
                  </a:lnTo>
                  <a:lnTo>
                    <a:pt x="13250" y="2728"/>
                  </a:lnTo>
                  <a:lnTo>
                    <a:pt x="13469" y="2777"/>
                  </a:lnTo>
                  <a:lnTo>
                    <a:pt x="13664" y="2850"/>
                  </a:lnTo>
                  <a:lnTo>
                    <a:pt x="13834" y="2947"/>
                  </a:lnTo>
                  <a:lnTo>
                    <a:pt x="14029" y="3045"/>
                  </a:lnTo>
                  <a:lnTo>
                    <a:pt x="14199" y="3166"/>
                  </a:lnTo>
                  <a:lnTo>
                    <a:pt x="14370" y="3313"/>
                  </a:lnTo>
                  <a:lnTo>
                    <a:pt x="14370" y="3313"/>
                  </a:lnTo>
                  <a:lnTo>
                    <a:pt x="14516" y="3483"/>
                  </a:lnTo>
                  <a:lnTo>
                    <a:pt x="14638" y="3653"/>
                  </a:lnTo>
                  <a:lnTo>
                    <a:pt x="14735" y="3848"/>
                  </a:lnTo>
                  <a:lnTo>
                    <a:pt x="14833" y="4019"/>
                  </a:lnTo>
                  <a:lnTo>
                    <a:pt x="14906" y="4214"/>
                  </a:lnTo>
                  <a:lnTo>
                    <a:pt x="14954" y="4433"/>
                  </a:lnTo>
                  <a:lnTo>
                    <a:pt x="14979" y="4628"/>
                  </a:lnTo>
                  <a:lnTo>
                    <a:pt x="14979" y="4847"/>
                  </a:lnTo>
                  <a:lnTo>
                    <a:pt x="14979" y="5042"/>
                  </a:lnTo>
                  <a:lnTo>
                    <a:pt x="14954" y="5237"/>
                  </a:lnTo>
                  <a:lnTo>
                    <a:pt x="14906" y="5456"/>
                  </a:lnTo>
                  <a:lnTo>
                    <a:pt x="14833" y="5651"/>
                  </a:lnTo>
                  <a:lnTo>
                    <a:pt x="14735" y="5821"/>
                  </a:lnTo>
                  <a:lnTo>
                    <a:pt x="14638" y="6016"/>
                  </a:lnTo>
                  <a:lnTo>
                    <a:pt x="14516" y="6186"/>
                  </a:lnTo>
                  <a:lnTo>
                    <a:pt x="14370" y="6357"/>
                  </a:lnTo>
                  <a:lnTo>
                    <a:pt x="14370" y="6357"/>
                  </a:lnTo>
                  <a:lnTo>
                    <a:pt x="13396" y="7307"/>
                  </a:lnTo>
                  <a:lnTo>
                    <a:pt x="13396" y="7307"/>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44;p18"/>
            <p:cNvSpPr/>
            <p:nvPr/>
          </p:nvSpPr>
          <p:spPr>
            <a:xfrm>
              <a:off x="595725" y="4668875"/>
              <a:ext cx="73100" cy="73100"/>
            </a:xfrm>
            <a:custGeom>
              <a:avLst/>
              <a:gdLst/>
              <a:ahLst/>
              <a:cxnLst/>
              <a:rect l="l" t="t" r="r" b="b"/>
              <a:pathLst>
                <a:path w="2924" h="2924" fill="none" extrusionOk="0">
                  <a:moveTo>
                    <a:pt x="2656" y="269"/>
                  </a:moveTo>
                  <a:lnTo>
                    <a:pt x="2656" y="269"/>
                  </a:lnTo>
                  <a:lnTo>
                    <a:pt x="2509" y="147"/>
                  </a:lnTo>
                  <a:lnTo>
                    <a:pt x="2363" y="74"/>
                  </a:lnTo>
                  <a:lnTo>
                    <a:pt x="2193" y="25"/>
                  </a:lnTo>
                  <a:lnTo>
                    <a:pt x="2022" y="1"/>
                  </a:lnTo>
                  <a:lnTo>
                    <a:pt x="1852" y="25"/>
                  </a:lnTo>
                  <a:lnTo>
                    <a:pt x="1681" y="74"/>
                  </a:lnTo>
                  <a:lnTo>
                    <a:pt x="1511" y="147"/>
                  </a:lnTo>
                  <a:lnTo>
                    <a:pt x="1365" y="269"/>
                  </a:lnTo>
                  <a:lnTo>
                    <a:pt x="1365" y="269"/>
                  </a:lnTo>
                  <a:lnTo>
                    <a:pt x="1219" y="488"/>
                  </a:lnTo>
                  <a:lnTo>
                    <a:pt x="999" y="829"/>
                  </a:lnTo>
                  <a:lnTo>
                    <a:pt x="561" y="1730"/>
                  </a:lnTo>
                  <a:lnTo>
                    <a:pt x="171" y="2558"/>
                  </a:lnTo>
                  <a:lnTo>
                    <a:pt x="1" y="2924"/>
                  </a:lnTo>
                  <a:lnTo>
                    <a:pt x="1" y="2924"/>
                  </a:lnTo>
                  <a:lnTo>
                    <a:pt x="366" y="2753"/>
                  </a:lnTo>
                  <a:lnTo>
                    <a:pt x="1194" y="2363"/>
                  </a:lnTo>
                  <a:lnTo>
                    <a:pt x="2095" y="1925"/>
                  </a:lnTo>
                  <a:lnTo>
                    <a:pt x="2436" y="1706"/>
                  </a:lnTo>
                  <a:lnTo>
                    <a:pt x="2656" y="1560"/>
                  </a:lnTo>
                  <a:lnTo>
                    <a:pt x="2656" y="1560"/>
                  </a:lnTo>
                  <a:lnTo>
                    <a:pt x="2777" y="1414"/>
                  </a:lnTo>
                  <a:lnTo>
                    <a:pt x="2850" y="1243"/>
                  </a:lnTo>
                  <a:lnTo>
                    <a:pt x="2899" y="1073"/>
                  </a:lnTo>
                  <a:lnTo>
                    <a:pt x="2923" y="902"/>
                  </a:lnTo>
                  <a:lnTo>
                    <a:pt x="2899" y="732"/>
                  </a:lnTo>
                  <a:lnTo>
                    <a:pt x="2850" y="561"/>
                  </a:lnTo>
                  <a:lnTo>
                    <a:pt x="2777" y="415"/>
                  </a:lnTo>
                  <a:lnTo>
                    <a:pt x="2656" y="269"/>
                  </a:lnTo>
                  <a:lnTo>
                    <a:pt x="2656" y="269"/>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45;p18"/>
            <p:cNvSpPr/>
            <p:nvPr/>
          </p:nvSpPr>
          <p:spPr>
            <a:xfrm>
              <a:off x="652350" y="4711500"/>
              <a:ext cx="46925" cy="46925"/>
            </a:xfrm>
            <a:custGeom>
              <a:avLst/>
              <a:gdLst/>
              <a:ahLst/>
              <a:cxnLst/>
              <a:rect l="l" t="t" r="r" b="b"/>
              <a:pathLst>
                <a:path w="1877" h="1877" fill="none" extrusionOk="0">
                  <a:moveTo>
                    <a:pt x="1657" y="244"/>
                  </a:moveTo>
                  <a:lnTo>
                    <a:pt x="1657" y="244"/>
                  </a:lnTo>
                  <a:lnTo>
                    <a:pt x="1535" y="147"/>
                  </a:lnTo>
                  <a:lnTo>
                    <a:pt x="1413" y="74"/>
                  </a:lnTo>
                  <a:lnTo>
                    <a:pt x="1267" y="25"/>
                  </a:lnTo>
                  <a:lnTo>
                    <a:pt x="1121" y="1"/>
                  </a:lnTo>
                  <a:lnTo>
                    <a:pt x="975" y="25"/>
                  </a:lnTo>
                  <a:lnTo>
                    <a:pt x="829" y="74"/>
                  </a:lnTo>
                  <a:lnTo>
                    <a:pt x="707" y="147"/>
                  </a:lnTo>
                  <a:lnTo>
                    <a:pt x="585" y="244"/>
                  </a:lnTo>
                  <a:lnTo>
                    <a:pt x="585" y="244"/>
                  </a:lnTo>
                  <a:lnTo>
                    <a:pt x="464" y="391"/>
                  </a:lnTo>
                  <a:lnTo>
                    <a:pt x="366" y="610"/>
                  </a:lnTo>
                  <a:lnTo>
                    <a:pt x="269" y="878"/>
                  </a:lnTo>
                  <a:lnTo>
                    <a:pt x="171" y="1170"/>
                  </a:lnTo>
                  <a:lnTo>
                    <a:pt x="50" y="1681"/>
                  </a:lnTo>
                  <a:lnTo>
                    <a:pt x="1" y="1876"/>
                  </a:lnTo>
                  <a:lnTo>
                    <a:pt x="1" y="1876"/>
                  </a:lnTo>
                  <a:lnTo>
                    <a:pt x="220" y="1852"/>
                  </a:lnTo>
                  <a:lnTo>
                    <a:pt x="731" y="1706"/>
                  </a:lnTo>
                  <a:lnTo>
                    <a:pt x="999" y="1633"/>
                  </a:lnTo>
                  <a:lnTo>
                    <a:pt x="1267" y="1535"/>
                  </a:lnTo>
                  <a:lnTo>
                    <a:pt x="1511" y="1413"/>
                  </a:lnTo>
                  <a:lnTo>
                    <a:pt x="1657" y="1316"/>
                  </a:lnTo>
                  <a:lnTo>
                    <a:pt x="1657" y="1316"/>
                  </a:lnTo>
                  <a:lnTo>
                    <a:pt x="1754" y="1194"/>
                  </a:lnTo>
                  <a:lnTo>
                    <a:pt x="1827" y="1048"/>
                  </a:lnTo>
                  <a:lnTo>
                    <a:pt x="1876" y="926"/>
                  </a:lnTo>
                  <a:lnTo>
                    <a:pt x="1876" y="780"/>
                  </a:lnTo>
                  <a:lnTo>
                    <a:pt x="1876" y="634"/>
                  </a:lnTo>
                  <a:lnTo>
                    <a:pt x="1827" y="488"/>
                  </a:lnTo>
                  <a:lnTo>
                    <a:pt x="1754" y="366"/>
                  </a:lnTo>
                  <a:lnTo>
                    <a:pt x="1657" y="244"/>
                  </a:lnTo>
                  <a:lnTo>
                    <a:pt x="1657" y="244"/>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46;p18"/>
            <p:cNvSpPr/>
            <p:nvPr/>
          </p:nvSpPr>
          <p:spPr>
            <a:xfrm>
              <a:off x="579300" y="4638450"/>
              <a:ext cx="46900" cy="46900"/>
            </a:xfrm>
            <a:custGeom>
              <a:avLst/>
              <a:gdLst/>
              <a:ahLst/>
              <a:cxnLst/>
              <a:rect l="l" t="t" r="r" b="b"/>
              <a:pathLst>
                <a:path w="1876" h="1876" fill="none" extrusionOk="0">
                  <a:moveTo>
                    <a:pt x="1632" y="219"/>
                  </a:moveTo>
                  <a:lnTo>
                    <a:pt x="1632" y="219"/>
                  </a:lnTo>
                  <a:lnTo>
                    <a:pt x="1510" y="122"/>
                  </a:lnTo>
                  <a:lnTo>
                    <a:pt x="1388" y="49"/>
                  </a:lnTo>
                  <a:lnTo>
                    <a:pt x="1242" y="0"/>
                  </a:lnTo>
                  <a:lnTo>
                    <a:pt x="1096" y="0"/>
                  </a:lnTo>
                  <a:lnTo>
                    <a:pt x="950" y="0"/>
                  </a:lnTo>
                  <a:lnTo>
                    <a:pt x="828" y="49"/>
                  </a:lnTo>
                  <a:lnTo>
                    <a:pt x="682" y="122"/>
                  </a:lnTo>
                  <a:lnTo>
                    <a:pt x="560" y="219"/>
                  </a:lnTo>
                  <a:lnTo>
                    <a:pt x="560" y="219"/>
                  </a:lnTo>
                  <a:lnTo>
                    <a:pt x="463" y="366"/>
                  </a:lnTo>
                  <a:lnTo>
                    <a:pt x="341" y="609"/>
                  </a:lnTo>
                  <a:lnTo>
                    <a:pt x="244" y="877"/>
                  </a:lnTo>
                  <a:lnTo>
                    <a:pt x="171" y="1145"/>
                  </a:lnTo>
                  <a:lnTo>
                    <a:pt x="25" y="1656"/>
                  </a:lnTo>
                  <a:lnTo>
                    <a:pt x="0" y="1876"/>
                  </a:lnTo>
                  <a:lnTo>
                    <a:pt x="0" y="1876"/>
                  </a:lnTo>
                  <a:lnTo>
                    <a:pt x="195" y="1827"/>
                  </a:lnTo>
                  <a:lnTo>
                    <a:pt x="707" y="1705"/>
                  </a:lnTo>
                  <a:lnTo>
                    <a:pt x="999" y="1608"/>
                  </a:lnTo>
                  <a:lnTo>
                    <a:pt x="1267" y="1510"/>
                  </a:lnTo>
                  <a:lnTo>
                    <a:pt x="1486" y="1413"/>
                  </a:lnTo>
                  <a:lnTo>
                    <a:pt x="1632" y="1291"/>
                  </a:lnTo>
                  <a:lnTo>
                    <a:pt x="1632" y="1291"/>
                  </a:lnTo>
                  <a:lnTo>
                    <a:pt x="1729" y="1169"/>
                  </a:lnTo>
                  <a:lnTo>
                    <a:pt x="1802" y="1048"/>
                  </a:lnTo>
                  <a:lnTo>
                    <a:pt x="1851" y="901"/>
                  </a:lnTo>
                  <a:lnTo>
                    <a:pt x="1876" y="755"/>
                  </a:lnTo>
                  <a:lnTo>
                    <a:pt x="1851" y="609"/>
                  </a:lnTo>
                  <a:lnTo>
                    <a:pt x="1802" y="463"/>
                  </a:lnTo>
                  <a:lnTo>
                    <a:pt x="1729" y="341"/>
                  </a:lnTo>
                  <a:lnTo>
                    <a:pt x="1632" y="219"/>
                  </a:lnTo>
                  <a:lnTo>
                    <a:pt x="1632" y="219"/>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7410" name="Picture 2">
            <a:extLst>
              <a:ext uri="{FF2B5EF4-FFF2-40B4-BE49-F238E27FC236}">
                <a16:creationId xmlns:a16="http://schemas.microsoft.com/office/drawing/2014/main" id="{F88C7EA2-E3B5-46B8-9AA1-981B84A7C5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7749" y="685811"/>
            <a:ext cx="7889006" cy="280675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16"/>
          <p:cNvSpPr txBox="1">
            <a:spLocks noGrp="1"/>
          </p:cNvSpPr>
          <p:nvPr>
            <p:ph type="body" idx="1"/>
          </p:nvPr>
        </p:nvSpPr>
        <p:spPr>
          <a:xfrm>
            <a:off x="1115616" y="1275606"/>
            <a:ext cx="3744416" cy="432048"/>
          </a:xfrm>
          <a:prstGeom prst="rect">
            <a:avLst/>
          </a:prstGeom>
        </p:spPr>
        <p:txBody>
          <a:bodyPr spcFirstLastPara="1" wrap="square" lIns="0" tIns="0" rIns="0" bIns="0" anchor="t" anchorCtr="0">
            <a:noAutofit/>
          </a:bodyPr>
          <a:lstStyle/>
          <a:p>
            <a:pPr marL="0" lvl="0" indent="0">
              <a:spcAft>
                <a:spcPts val="1000"/>
              </a:spcAft>
              <a:buNone/>
            </a:pPr>
            <a:r>
              <a:rPr lang="en-US" sz="1800" b="1" dirty="0">
                <a:solidFill>
                  <a:srgbClr val="00B050"/>
                </a:solidFill>
                <a:latin typeface="Helvetica" panose="020B0604020202020204" pitchFamily="34" charset="0"/>
                <a:cs typeface="Helvetica" panose="020B0604020202020204" pitchFamily="34" charset="0"/>
              </a:rPr>
              <a:t>What is Customer Retention?</a:t>
            </a:r>
          </a:p>
          <a:p>
            <a:pPr marL="12700" indent="0">
              <a:buNone/>
            </a:pPr>
            <a:endParaRPr lang="en-US" sz="1100" dirty="0">
              <a:solidFill>
                <a:schemeClr val="accent3">
                  <a:lumMod val="50000"/>
                </a:schemeClr>
              </a:solidFill>
              <a:latin typeface="Helvetica" panose="020B0604020202020204" pitchFamily="34" charset="0"/>
              <a:cs typeface="Helvetica" panose="020B0604020202020204" pitchFamily="34" charset="0"/>
            </a:endParaRPr>
          </a:p>
          <a:p>
            <a:pPr marL="514350" lvl="0" indent="-514350">
              <a:spcAft>
                <a:spcPts val="1000"/>
              </a:spcAft>
              <a:buNone/>
            </a:pPr>
            <a:endParaRPr dirty="0">
              <a:latin typeface="Arial Rounded MT Bold" pitchFamily="34" charset="0"/>
            </a:endParaRPr>
          </a:p>
        </p:txBody>
      </p:sp>
      <p:sp>
        <p:nvSpPr>
          <p:cNvPr id="125" name="Google Shape;125;p16"/>
          <p:cNvSpPr txBox="1">
            <a:spLocks noGrp="1"/>
          </p:cNvSpPr>
          <p:nvPr>
            <p:ph type="sldNum" idx="12"/>
          </p:nvPr>
        </p:nvSpPr>
        <p:spPr>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3</a:t>
            </a:fld>
            <a:endParaRPr/>
          </a:p>
        </p:txBody>
      </p:sp>
      <p:sp>
        <p:nvSpPr>
          <p:cNvPr id="5" name="TextBox 4">
            <a:extLst>
              <a:ext uri="{FF2B5EF4-FFF2-40B4-BE49-F238E27FC236}">
                <a16:creationId xmlns:a16="http://schemas.microsoft.com/office/drawing/2014/main" id="{15269E4F-69B7-475B-B2A6-E41A9210FCEC}"/>
              </a:ext>
            </a:extLst>
          </p:cNvPr>
          <p:cNvSpPr txBox="1"/>
          <p:nvPr/>
        </p:nvSpPr>
        <p:spPr>
          <a:xfrm>
            <a:off x="1043608" y="1923678"/>
            <a:ext cx="6624736" cy="1107996"/>
          </a:xfrm>
          <a:prstGeom prst="rect">
            <a:avLst/>
          </a:prstGeom>
          <a:noFill/>
        </p:spPr>
        <p:txBody>
          <a:bodyPr wrap="square">
            <a:spAutoFit/>
          </a:bodyPr>
          <a:lstStyle/>
          <a:p>
            <a:pPr marL="171450" indent="-171450">
              <a:buFont typeface="Arial" panose="020B0604020202020204" pitchFamily="34" charset="0"/>
              <a:buChar char="•"/>
            </a:pPr>
            <a:r>
              <a:rPr lang="en-US" sz="1100" dirty="0">
                <a:solidFill>
                  <a:schemeClr val="accent3">
                    <a:lumMod val="50000"/>
                  </a:schemeClr>
                </a:solidFill>
                <a:latin typeface="Helvetica" panose="020B0604020202020204" pitchFamily="34" charset="0"/>
                <a:cs typeface="Helvetica" panose="020B0604020202020204" pitchFamily="34" charset="0"/>
              </a:rPr>
              <a:t>Customer retention refers to a company’s ability to turn customers into repeat buyers and prevent them from switching to a competitor.</a:t>
            </a:r>
          </a:p>
          <a:p>
            <a:pPr marL="171450" indent="-171450">
              <a:buFont typeface="Arial" panose="020B0604020202020204" pitchFamily="34" charset="0"/>
              <a:buChar char="•"/>
            </a:pPr>
            <a:r>
              <a:rPr lang="en-US" sz="1100" dirty="0">
                <a:solidFill>
                  <a:schemeClr val="accent3">
                    <a:lumMod val="50000"/>
                  </a:schemeClr>
                </a:solidFill>
                <a:latin typeface="Helvetica" panose="020B0604020202020204" pitchFamily="34" charset="0"/>
                <a:cs typeface="Helvetica" panose="020B0604020202020204" pitchFamily="34" charset="0"/>
              </a:rPr>
              <a:t>It indicates whether your product and the\quality of your service please your existing customers. </a:t>
            </a:r>
          </a:p>
          <a:p>
            <a:pPr marL="171450" indent="-171450">
              <a:buFont typeface="Arial" panose="020B0604020202020204" pitchFamily="34" charset="0"/>
              <a:buChar char="•"/>
            </a:pPr>
            <a:r>
              <a:rPr lang="en-US" sz="1100" dirty="0">
                <a:solidFill>
                  <a:schemeClr val="accent3">
                    <a:lumMod val="50000"/>
                  </a:schemeClr>
                </a:solidFill>
                <a:latin typeface="Helvetica" panose="020B0604020202020204" pitchFamily="34" charset="0"/>
                <a:cs typeface="Helvetica" panose="020B0604020202020204" pitchFamily="34" charset="0"/>
              </a:rPr>
              <a:t>It’s also the lifeblood of most subscription-based companies and service providers. </a:t>
            </a:r>
          </a:p>
          <a:p>
            <a:pPr marL="171450" indent="-171450">
              <a:buFont typeface="Arial" panose="020B0604020202020204" pitchFamily="34" charset="0"/>
              <a:buChar char="•"/>
            </a:pPr>
            <a:r>
              <a:rPr lang="en-US" sz="1100" dirty="0">
                <a:solidFill>
                  <a:schemeClr val="accent3">
                    <a:lumMod val="50000"/>
                  </a:schemeClr>
                </a:solidFill>
                <a:latin typeface="Helvetica" panose="020B0604020202020204" pitchFamily="34" charset="0"/>
                <a:cs typeface="Helvetica" panose="020B0604020202020204" pitchFamily="34" charset="0"/>
              </a:rPr>
              <a:t>Customer retention strategies are the processes and initiatives businesses put in place to build customer loyalty and improve customer lifetime value</a:t>
            </a:r>
            <a:endParaRPr lang="en-IN" sz="1100"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oogle Shape;139;p18"/>
          <p:cNvGrpSpPr/>
          <p:nvPr/>
        </p:nvGrpSpPr>
        <p:grpSpPr>
          <a:xfrm>
            <a:off x="6929454" y="428610"/>
            <a:ext cx="1847361" cy="1847352"/>
            <a:chOff x="6643075" y="3664250"/>
            <a:chExt cx="407950" cy="407975"/>
          </a:xfrm>
        </p:grpSpPr>
        <p:sp>
          <p:nvSpPr>
            <p:cNvPr id="4" name="Google Shape;140;p18"/>
            <p:cNvSpPr/>
            <p:nvPr/>
          </p:nvSpPr>
          <p:spPr>
            <a:xfrm>
              <a:off x="6794075" y="3815250"/>
              <a:ext cx="211300" cy="211300"/>
            </a:xfrm>
            <a:custGeom>
              <a:avLst/>
              <a:gdLst/>
              <a:ahLst/>
              <a:cxnLst/>
              <a:rect l="l" t="t" r="r" b="b"/>
              <a:pathLst>
                <a:path w="8452" h="8452" fill="none" extrusionOk="0">
                  <a:moveTo>
                    <a:pt x="0" y="8135"/>
                  </a:moveTo>
                  <a:lnTo>
                    <a:pt x="0" y="8135"/>
                  </a:lnTo>
                  <a:lnTo>
                    <a:pt x="438" y="8257"/>
                  </a:lnTo>
                  <a:lnTo>
                    <a:pt x="852" y="8354"/>
                  </a:lnTo>
                  <a:lnTo>
                    <a:pt x="1291" y="8403"/>
                  </a:lnTo>
                  <a:lnTo>
                    <a:pt x="1729" y="8452"/>
                  </a:lnTo>
                  <a:lnTo>
                    <a:pt x="2168" y="8452"/>
                  </a:lnTo>
                  <a:lnTo>
                    <a:pt x="2606" y="8427"/>
                  </a:lnTo>
                  <a:lnTo>
                    <a:pt x="3020" y="8378"/>
                  </a:lnTo>
                  <a:lnTo>
                    <a:pt x="3458" y="8281"/>
                  </a:lnTo>
                  <a:lnTo>
                    <a:pt x="3872" y="8184"/>
                  </a:lnTo>
                  <a:lnTo>
                    <a:pt x="4311" y="8037"/>
                  </a:lnTo>
                  <a:lnTo>
                    <a:pt x="4701" y="7867"/>
                  </a:lnTo>
                  <a:lnTo>
                    <a:pt x="5115" y="7672"/>
                  </a:lnTo>
                  <a:lnTo>
                    <a:pt x="5504" y="7429"/>
                  </a:lnTo>
                  <a:lnTo>
                    <a:pt x="5870" y="7185"/>
                  </a:lnTo>
                  <a:lnTo>
                    <a:pt x="6235" y="6893"/>
                  </a:lnTo>
                  <a:lnTo>
                    <a:pt x="6576" y="6576"/>
                  </a:lnTo>
                  <a:lnTo>
                    <a:pt x="6576" y="6576"/>
                  </a:lnTo>
                  <a:lnTo>
                    <a:pt x="6892" y="6235"/>
                  </a:lnTo>
                  <a:lnTo>
                    <a:pt x="7185" y="5870"/>
                  </a:lnTo>
                  <a:lnTo>
                    <a:pt x="7428" y="5505"/>
                  </a:lnTo>
                  <a:lnTo>
                    <a:pt x="7672" y="5115"/>
                  </a:lnTo>
                  <a:lnTo>
                    <a:pt x="7867" y="4701"/>
                  </a:lnTo>
                  <a:lnTo>
                    <a:pt x="8037" y="4311"/>
                  </a:lnTo>
                  <a:lnTo>
                    <a:pt x="8183" y="3873"/>
                  </a:lnTo>
                  <a:lnTo>
                    <a:pt x="8281" y="3459"/>
                  </a:lnTo>
                  <a:lnTo>
                    <a:pt x="8378" y="3020"/>
                  </a:lnTo>
                  <a:lnTo>
                    <a:pt x="8427" y="2606"/>
                  </a:lnTo>
                  <a:lnTo>
                    <a:pt x="8451" y="2168"/>
                  </a:lnTo>
                  <a:lnTo>
                    <a:pt x="8451" y="1730"/>
                  </a:lnTo>
                  <a:lnTo>
                    <a:pt x="8402" y="1291"/>
                  </a:lnTo>
                  <a:lnTo>
                    <a:pt x="8354" y="853"/>
                  </a:lnTo>
                  <a:lnTo>
                    <a:pt x="8256" y="439"/>
                  </a:lnTo>
                  <a:lnTo>
                    <a:pt x="8135" y="0"/>
                  </a:lnTo>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41;p18"/>
            <p:cNvSpPr/>
            <p:nvPr/>
          </p:nvSpPr>
          <p:spPr>
            <a:xfrm>
              <a:off x="6643075" y="3664250"/>
              <a:ext cx="407950" cy="407975"/>
            </a:xfrm>
            <a:custGeom>
              <a:avLst/>
              <a:gdLst/>
              <a:ahLst/>
              <a:cxnLst/>
              <a:rect l="l" t="t" r="r" b="b"/>
              <a:pathLst>
                <a:path w="16318" h="16319" fill="none" extrusionOk="0">
                  <a:moveTo>
                    <a:pt x="16074" y="244"/>
                  </a:moveTo>
                  <a:lnTo>
                    <a:pt x="16074" y="244"/>
                  </a:lnTo>
                  <a:lnTo>
                    <a:pt x="15928" y="122"/>
                  </a:lnTo>
                  <a:lnTo>
                    <a:pt x="15758" y="49"/>
                  </a:lnTo>
                  <a:lnTo>
                    <a:pt x="15538" y="0"/>
                  </a:lnTo>
                  <a:lnTo>
                    <a:pt x="15319" y="0"/>
                  </a:lnTo>
                  <a:lnTo>
                    <a:pt x="15051" y="25"/>
                  </a:lnTo>
                  <a:lnTo>
                    <a:pt x="14759" y="73"/>
                  </a:lnTo>
                  <a:lnTo>
                    <a:pt x="14442" y="171"/>
                  </a:lnTo>
                  <a:lnTo>
                    <a:pt x="14102" y="293"/>
                  </a:lnTo>
                  <a:lnTo>
                    <a:pt x="13736" y="439"/>
                  </a:lnTo>
                  <a:lnTo>
                    <a:pt x="13347" y="609"/>
                  </a:lnTo>
                  <a:lnTo>
                    <a:pt x="12957" y="828"/>
                  </a:lnTo>
                  <a:lnTo>
                    <a:pt x="12543" y="1048"/>
                  </a:lnTo>
                  <a:lnTo>
                    <a:pt x="11666" y="1608"/>
                  </a:lnTo>
                  <a:lnTo>
                    <a:pt x="10716" y="2265"/>
                  </a:lnTo>
                  <a:lnTo>
                    <a:pt x="10716" y="2265"/>
                  </a:lnTo>
                  <a:lnTo>
                    <a:pt x="10278" y="2095"/>
                  </a:lnTo>
                  <a:lnTo>
                    <a:pt x="9815" y="1949"/>
                  </a:lnTo>
                  <a:lnTo>
                    <a:pt x="9352" y="1851"/>
                  </a:lnTo>
                  <a:lnTo>
                    <a:pt x="8890" y="1778"/>
                  </a:lnTo>
                  <a:lnTo>
                    <a:pt x="8427" y="1730"/>
                  </a:lnTo>
                  <a:lnTo>
                    <a:pt x="7940" y="1730"/>
                  </a:lnTo>
                  <a:lnTo>
                    <a:pt x="7477" y="1778"/>
                  </a:lnTo>
                  <a:lnTo>
                    <a:pt x="7014" y="1827"/>
                  </a:lnTo>
                  <a:lnTo>
                    <a:pt x="6551" y="1924"/>
                  </a:lnTo>
                  <a:lnTo>
                    <a:pt x="6089" y="2070"/>
                  </a:lnTo>
                  <a:lnTo>
                    <a:pt x="5650" y="2241"/>
                  </a:lnTo>
                  <a:lnTo>
                    <a:pt x="5212" y="2436"/>
                  </a:lnTo>
                  <a:lnTo>
                    <a:pt x="4774" y="2679"/>
                  </a:lnTo>
                  <a:lnTo>
                    <a:pt x="4384" y="2972"/>
                  </a:lnTo>
                  <a:lnTo>
                    <a:pt x="3994" y="3264"/>
                  </a:lnTo>
                  <a:lnTo>
                    <a:pt x="3605" y="3605"/>
                  </a:lnTo>
                  <a:lnTo>
                    <a:pt x="3605" y="3605"/>
                  </a:lnTo>
                  <a:lnTo>
                    <a:pt x="3264" y="3995"/>
                  </a:lnTo>
                  <a:lnTo>
                    <a:pt x="2971" y="4384"/>
                  </a:lnTo>
                  <a:lnTo>
                    <a:pt x="2679" y="4774"/>
                  </a:lnTo>
                  <a:lnTo>
                    <a:pt x="2436" y="5212"/>
                  </a:lnTo>
                  <a:lnTo>
                    <a:pt x="2241" y="5651"/>
                  </a:lnTo>
                  <a:lnTo>
                    <a:pt x="2070" y="6089"/>
                  </a:lnTo>
                  <a:lnTo>
                    <a:pt x="1924" y="6552"/>
                  </a:lnTo>
                  <a:lnTo>
                    <a:pt x="1827" y="7015"/>
                  </a:lnTo>
                  <a:lnTo>
                    <a:pt x="1778" y="7477"/>
                  </a:lnTo>
                  <a:lnTo>
                    <a:pt x="1729" y="7940"/>
                  </a:lnTo>
                  <a:lnTo>
                    <a:pt x="1729" y="8427"/>
                  </a:lnTo>
                  <a:lnTo>
                    <a:pt x="1778" y="8890"/>
                  </a:lnTo>
                  <a:lnTo>
                    <a:pt x="1851" y="9353"/>
                  </a:lnTo>
                  <a:lnTo>
                    <a:pt x="1948" y="9815"/>
                  </a:lnTo>
                  <a:lnTo>
                    <a:pt x="2095" y="10278"/>
                  </a:lnTo>
                  <a:lnTo>
                    <a:pt x="2265" y="10716"/>
                  </a:lnTo>
                  <a:lnTo>
                    <a:pt x="2265" y="10716"/>
                  </a:lnTo>
                  <a:lnTo>
                    <a:pt x="1607" y="11666"/>
                  </a:lnTo>
                  <a:lnTo>
                    <a:pt x="1047" y="12543"/>
                  </a:lnTo>
                  <a:lnTo>
                    <a:pt x="828" y="12957"/>
                  </a:lnTo>
                  <a:lnTo>
                    <a:pt x="609" y="13347"/>
                  </a:lnTo>
                  <a:lnTo>
                    <a:pt x="438" y="13737"/>
                  </a:lnTo>
                  <a:lnTo>
                    <a:pt x="292" y="14102"/>
                  </a:lnTo>
                  <a:lnTo>
                    <a:pt x="170" y="14443"/>
                  </a:lnTo>
                  <a:lnTo>
                    <a:pt x="73" y="14759"/>
                  </a:lnTo>
                  <a:lnTo>
                    <a:pt x="24" y="15052"/>
                  </a:lnTo>
                  <a:lnTo>
                    <a:pt x="0" y="15320"/>
                  </a:lnTo>
                  <a:lnTo>
                    <a:pt x="0" y="15539"/>
                  </a:lnTo>
                  <a:lnTo>
                    <a:pt x="49" y="15758"/>
                  </a:lnTo>
                  <a:lnTo>
                    <a:pt x="122" y="15928"/>
                  </a:lnTo>
                  <a:lnTo>
                    <a:pt x="244" y="16075"/>
                  </a:lnTo>
                  <a:lnTo>
                    <a:pt x="244" y="16075"/>
                  </a:lnTo>
                  <a:lnTo>
                    <a:pt x="341" y="16172"/>
                  </a:lnTo>
                  <a:lnTo>
                    <a:pt x="487" y="16245"/>
                  </a:lnTo>
                  <a:lnTo>
                    <a:pt x="633" y="16294"/>
                  </a:lnTo>
                  <a:lnTo>
                    <a:pt x="804" y="16318"/>
                  </a:lnTo>
                  <a:lnTo>
                    <a:pt x="974" y="16318"/>
                  </a:lnTo>
                  <a:lnTo>
                    <a:pt x="1169" y="16318"/>
                  </a:lnTo>
                  <a:lnTo>
                    <a:pt x="1388" y="16269"/>
                  </a:lnTo>
                  <a:lnTo>
                    <a:pt x="1632" y="16221"/>
                  </a:lnTo>
                  <a:lnTo>
                    <a:pt x="2143" y="16075"/>
                  </a:lnTo>
                  <a:lnTo>
                    <a:pt x="2703" y="15831"/>
                  </a:lnTo>
                  <a:lnTo>
                    <a:pt x="3312" y="15539"/>
                  </a:lnTo>
                  <a:lnTo>
                    <a:pt x="3946" y="15149"/>
                  </a:lnTo>
                  <a:lnTo>
                    <a:pt x="4652" y="14711"/>
                  </a:lnTo>
                  <a:lnTo>
                    <a:pt x="5358" y="14224"/>
                  </a:lnTo>
                  <a:lnTo>
                    <a:pt x="6113" y="13663"/>
                  </a:lnTo>
                  <a:lnTo>
                    <a:pt x="6892" y="13055"/>
                  </a:lnTo>
                  <a:lnTo>
                    <a:pt x="7696" y="12397"/>
                  </a:lnTo>
                  <a:lnTo>
                    <a:pt x="8500" y="11691"/>
                  </a:lnTo>
                  <a:lnTo>
                    <a:pt x="9304" y="10936"/>
                  </a:lnTo>
                  <a:lnTo>
                    <a:pt x="10132" y="10132"/>
                  </a:lnTo>
                  <a:lnTo>
                    <a:pt x="10132" y="10132"/>
                  </a:lnTo>
                  <a:lnTo>
                    <a:pt x="10935" y="9304"/>
                  </a:lnTo>
                  <a:lnTo>
                    <a:pt x="11690" y="8500"/>
                  </a:lnTo>
                  <a:lnTo>
                    <a:pt x="12397" y="7696"/>
                  </a:lnTo>
                  <a:lnTo>
                    <a:pt x="13054" y="6893"/>
                  </a:lnTo>
                  <a:lnTo>
                    <a:pt x="13663" y="6113"/>
                  </a:lnTo>
                  <a:lnTo>
                    <a:pt x="14223" y="5358"/>
                  </a:lnTo>
                  <a:lnTo>
                    <a:pt x="14710" y="4652"/>
                  </a:lnTo>
                  <a:lnTo>
                    <a:pt x="15149" y="3946"/>
                  </a:lnTo>
                  <a:lnTo>
                    <a:pt x="15538" y="3313"/>
                  </a:lnTo>
                  <a:lnTo>
                    <a:pt x="15831" y="2704"/>
                  </a:lnTo>
                  <a:lnTo>
                    <a:pt x="16074" y="2144"/>
                  </a:lnTo>
                  <a:lnTo>
                    <a:pt x="16220" y="1632"/>
                  </a:lnTo>
                  <a:lnTo>
                    <a:pt x="16269" y="1389"/>
                  </a:lnTo>
                  <a:lnTo>
                    <a:pt x="16318" y="1169"/>
                  </a:lnTo>
                  <a:lnTo>
                    <a:pt x="16318" y="975"/>
                  </a:lnTo>
                  <a:lnTo>
                    <a:pt x="16318" y="804"/>
                  </a:lnTo>
                  <a:lnTo>
                    <a:pt x="16293" y="634"/>
                  </a:lnTo>
                  <a:lnTo>
                    <a:pt x="16245" y="487"/>
                  </a:lnTo>
                  <a:lnTo>
                    <a:pt x="16172" y="341"/>
                  </a:lnTo>
                  <a:lnTo>
                    <a:pt x="16074" y="244"/>
                  </a:lnTo>
                  <a:lnTo>
                    <a:pt x="16074" y="244"/>
                  </a:lnTo>
                  <a:close/>
                  <a:moveTo>
                    <a:pt x="1827" y="13810"/>
                  </a:moveTo>
                  <a:lnTo>
                    <a:pt x="1827" y="13810"/>
                  </a:lnTo>
                  <a:lnTo>
                    <a:pt x="1754" y="13737"/>
                  </a:lnTo>
                  <a:lnTo>
                    <a:pt x="1729" y="13639"/>
                  </a:lnTo>
                  <a:lnTo>
                    <a:pt x="1681" y="13542"/>
                  </a:lnTo>
                  <a:lnTo>
                    <a:pt x="1681" y="13444"/>
                  </a:lnTo>
                  <a:lnTo>
                    <a:pt x="1681" y="13176"/>
                  </a:lnTo>
                  <a:lnTo>
                    <a:pt x="1754" y="12884"/>
                  </a:lnTo>
                  <a:lnTo>
                    <a:pt x="1875" y="12519"/>
                  </a:lnTo>
                  <a:lnTo>
                    <a:pt x="2046" y="12153"/>
                  </a:lnTo>
                  <a:lnTo>
                    <a:pt x="2265" y="11715"/>
                  </a:lnTo>
                  <a:lnTo>
                    <a:pt x="2533" y="11277"/>
                  </a:lnTo>
                  <a:lnTo>
                    <a:pt x="2533" y="11277"/>
                  </a:lnTo>
                  <a:lnTo>
                    <a:pt x="2752" y="11642"/>
                  </a:lnTo>
                  <a:lnTo>
                    <a:pt x="3020" y="12007"/>
                  </a:lnTo>
                  <a:lnTo>
                    <a:pt x="3288" y="12373"/>
                  </a:lnTo>
                  <a:lnTo>
                    <a:pt x="3605" y="12714"/>
                  </a:lnTo>
                  <a:lnTo>
                    <a:pt x="3605" y="12714"/>
                  </a:lnTo>
                  <a:lnTo>
                    <a:pt x="3897" y="12957"/>
                  </a:lnTo>
                  <a:lnTo>
                    <a:pt x="4165" y="13201"/>
                  </a:lnTo>
                  <a:lnTo>
                    <a:pt x="4165" y="13201"/>
                  </a:lnTo>
                  <a:lnTo>
                    <a:pt x="3751" y="13444"/>
                  </a:lnTo>
                  <a:lnTo>
                    <a:pt x="3361" y="13639"/>
                  </a:lnTo>
                  <a:lnTo>
                    <a:pt x="3020" y="13785"/>
                  </a:lnTo>
                  <a:lnTo>
                    <a:pt x="2679" y="13883"/>
                  </a:lnTo>
                  <a:lnTo>
                    <a:pt x="2411" y="13956"/>
                  </a:lnTo>
                  <a:lnTo>
                    <a:pt x="2168" y="13956"/>
                  </a:lnTo>
                  <a:lnTo>
                    <a:pt x="2070" y="13931"/>
                  </a:lnTo>
                  <a:lnTo>
                    <a:pt x="1973" y="13907"/>
                  </a:lnTo>
                  <a:lnTo>
                    <a:pt x="1900" y="13858"/>
                  </a:lnTo>
                  <a:lnTo>
                    <a:pt x="1827" y="13810"/>
                  </a:lnTo>
                  <a:lnTo>
                    <a:pt x="1827" y="13810"/>
                  </a:lnTo>
                  <a:close/>
                  <a:moveTo>
                    <a:pt x="8159" y="4482"/>
                  </a:moveTo>
                  <a:lnTo>
                    <a:pt x="8159" y="4482"/>
                  </a:lnTo>
                  <a:lnTo>
                    <a:pt x="8037" y="4482"/>
                  </a:lnTo>
                  <a:lnTo>
                    <a:pt x="7940" y="4433"/>
                  </a:lnTo>
                  <a:lnTo>
                    <a:pt x="7842" y="4384"/>
                  </a:lnTo>
                  <a:lnTo>
                    <a:pt x="7745" y="4311"/>
                  </a:lnTo>
                  <a:lnTo>
                    <a:pt x="7672" y="4238"/>
                  </a:lnTo>
                  <a:lnTo>
                    <a:pt x="7623" y="4141"/>
                  </a:lnTo>
                  <a:lnTo>
                    <a:pt x="7574" y="4019"/>
                  </a:lnTo>
                  <a:lnTo>
                    <a:pt x="7574" y="3897"/>
                  </a:lnTo>
                  <a:lnTo>
                    <a:pt x="7574" y="3897"/>
                  </a:lnTo>
                  <a:lnTo>
                    <a:pt x="7574" y="3775"/>
                  </a:lnTo>
                  <a:lnTo>
                    <a:pt x="7623" y="3678"/>
                  </a:lnTo>
                  <a:lnTo>
                    <a:pt x="7672" y="3580"/>
                  </a:lnTo>
                  <a:lnTo>
                    <a:pt x="7745" y="3483"/>
                  </a:lnTo>
                  <a:lnTo>
                    <a:pt x="7842" y="3410"/>
                  </a:lnTo>
                  <a:lnTo>
                    <a:pt x="7940" y="3361"/>
                  </a:lnTo>
                  <a:lnTo>
                    <a:pt x="8037" y="3337"/>
                  </a:lnTo>
                  <a:lnTo>
                    <a:pt x="8159" y="3313"/>
                  </a:lnTo>
                  <a:lnTo>
                    <a:pt x="8159" y="3313"/>
                  </a:lnTo>
                  <a:lnTo>
                    <a:pt x="8281" y="3337"/>
                  </a:lnTo>
                  <a:lnTo>
                    <a:pt x="8378" y="3361"/>
                  </a:lnTo>
                  <a:lnTo>
                    <a:pt x="8476" y="3410"/>
                  </a:lnTo>
                  <a:lnTo>
                    <a:pt x="8573" y="3483"/>
                  </a:lnTo>
                  <a:lnTo>
                    <a:pt x="8646" y="3580"/>
                  </a:lnTo>
                  <a:lnTo>
                    <a:pt x="8695" y="3678"/>
                  </a:lnTo>
                  <a:lnTo>
                    <a:pt x="8743" y="3775"/>
                  </a:lnTo>
                  <a:lnTo>
                    <a:pt x="8743" y="3897"/>
                  </a:lnTo>
                  <a:lnTo>
                    <a:pt x="8743" y="3897"/>
                  </a:lnTo>
                  <a:lnTo>
                    <a:pt x="8743" y="4019"/>
                  </a:lnTo>
                  <a:lnTo>
                    <a:pt x="8695" y="4141"/>
                  </a:lnTo>
                  <a:lnTo>
                    <a:pt x="8646" y="4238"/>
                  </a:lnTo>
                  <a:lnTo>
                    <a:pt x="8573" y="4311"/>
                  </a:lnTo>
                  <a:lnTo>
                    <a:pt x="8476" y="4384"/>
                  </a:lnTo>
                  <a:lnTo>
                    <a:pt x="8378" y="4433"/>
                  </a:lnTo>
                  <a:lnTo>
                    <a:pt x="8281" y="4482"/>
                  </a:lnTo>
                  <a:lnTo>
                    <a:pt x="8159" y="4482"/>
                  </a:lnTo>
                  <a:lnTo>
                    <a:pt x="8159" y="4482"/>
                  </a:lnTo>
                  <a:close/>
                  <a:moveTo>
                    <a:pt x="9133" y="5943"/>
                  </a:moveTo>
                  <a:lnTo>
                    <a:pt x="9133" y="5943"/>
                  </a:lnTo>
                  <a:lnTo>
                    <a:pt x="9036" y="5943"/>
                  </a:lnTo>
                  <a:lnTo>
                    <a:pt x="8963" y="5919"/>
                  </a:lnTo>
                  <a:lnTo>
                    <a:pt x="8841" y="5846"/>
                  </a:lnTo>
                  <a:lnTo>
                    <a:pt x="8768" y="5724"/>
                  </a:lnTo>
                  <a:lnTo>
                    <a:pt x="8743" y="5651"/>
                  </a:lnTo>
                  <a:lnTo>
                    <a:pt x="8743" y="5553"/>
                  </a:lnTo>
                  <a:lnTo>
                    <a:pt x="8743" y="5553"/>
                  </a:lnTo>
                  <a:lnTo>
                    <a:pt x="8743" y="5480"/>
                  </a:lnTo>
                  <a:lnTo>
                    <a:pt x="8768" y="5407"/>
                  </a:lnTo>
                  <a:lnTo>
                    <a:pt x="8841" y="5285"/>
                  </a:lnTo>
                  <a:lnTo>
                    <a:pt x="8963" y="5212"/>
                  </a:lnTo>
                  <a:lnTo>
                    <a:pt x="9036" y="5188"/>
                  </a:lnTo>
                  <a:lnTo>
                    <a:pt x="9133" y="5164"/>
                  </a:lnTo>
                  <a:lnTo>
                    <a:pt x="9133" y="5164"/>
                  </a:lnTo>
                  <a:lnTo>
                    <a:pt x="9206" y="5188"/>
                  </a:lnTo>
                  <a:lnTo>
                    <a:pt x="9279" y="5212"/>
                  </a:lnTo>
                  <a:lnTo>
                    <a:pt x="9401" y="5285"/>
                  </a:lnTo>
                  <a:lnTo>
                    <a:pt x="9474" y="5407"/>
                  </a:lnTo>
                  <a:lnTo>
                    <a:pt x="9498" y="5480"/>
                  </a:lnTo>
                  <a:lnTo>
                    <a:pt x="9523" y="5553"/>
                  </a:lnTo>
                  <a:lnTo>
                    <a:pt x="9523" y="5553"/>
                  </a:lnTo>
                  <a:lnTo>
                    <a:pt x="9498" y="5651"/>
                  </a:lnTo>
                  <a:lnTo>
                    <a:pt x="9474" y="5724"/>
                  </a:lnTo>
                  <a:lnTo>
                    <a:pt x="9401" y="5846"/>
                  </a:lnTo>
                  <a:lnTo>
                    <a:pt x="9279" y="5919"/>
                  </a:lnTo>
                  <a:lnTo>
                    <a:pt x="9206" y="5943"/>
                  </a:lnTo>
                  <a:lnTo>
                    <a:pt x="9133" y="5943"/>
                  </a:lnTo>
                  <a:lnTo>
                    <a:pt x="9133" y="5943"/>
                  </a:lnTo>
                  <a:close/>
                  <a:moveTo>
                    <a:pt x="9986" y="4409"/>
                  </a:moveTo>
                  <a:lnTo>
                    <a:pt x="9986" y="4409"/>
                  </a:lnTo>
                  <a:lnTo>
                    <a:pt x="9888" y="4409"/>
                  </a:lnTo>
                  <a:lnTo>
                    <a:pt x="9815" y="4384"/>
                  </a:lnTo>
                  <a:lnTo>
                    <a:pt x="9693" y="4287"/>
                  </a:lnTo>
                  <a:lnTo>
                    <a:pt x="9620" y="4165"/>
                  </a:lnTo>
                  <a:lnTo>
                    <a:pt x="9596" y="4092"/>
                  </a:lnTo>
                  <a:lnTo>
                    <a:pt x="9596" y="4019"/>
                  </a:lnTo>
                  <a:lnTo>
                    <a:pt x="9596" y="4019"/>
                  </a:lnTo>
                  <a:lnTo>
                    <a:pt x="9596" y="3946"/>
                  </a:lnTo>
                  <a:lnTo>
                    <a:pt x="9620" y="3873"/>
                  </a:lnTo>
                  <a:lnTo>
                    <a:pt x="9693" y="3751"/>
                  </a:lnTo>
                  <a:lnTo>
                    <a:pt x="9815" y="3654"/>
                  </a:lnTo>
                  <a:lnTo>
                    <a:pt x="9888" y="3629"/>
                  </a:lnTo>
                  <a:lnTo>
                    <a:pt x="9986" y="3629"/>
                  </a:lnTo>
                  <a:lnTo>
                    <a:pt x="9986" y="3629"/>
                  </a:lnTo>
                  <a:lnTo>
                    <a:pt x="10059" y="3629"/>
                  </a:lnTo>
                  <a:lnTo>
                    <a:pt x="10132" y="3654"/>
                  </a:lnTo>
                  <a:lnTo>
                    <a:pt x="10253" y="3751"/>
                  </a:lnTo>
                  <a:lnTo>
                    <a:pt x="10327" y="3873"/>
                  </a:lnTo>
                  <a:lnTo>
                    <a:pt x="10351" y="3946"/>
                  </a:lnTo>
                  <a:lnTo>
                    <a:pt x="10375" y="4019"/>
                  </a:lnTo>
                  <a:lnTo>
                    <a:pt x="10375" y="4019"/>
                  </a:lnTo>
                  <a:lnTo>
                    <a:pt x="10351" y="4092"/>
                  </a:lnTo>
                  <a:lnTo>
                    <a:pt x="10327" y="4165"/>
                  </a:lnTo>
                  <a:lnTo>
                    <a:pt x="10253" y="4287"/>
                  </a:lnTo>
                  <a:lnTo>
                    <a:pt x="10132" y="4384"/>
                  </a:lnTo>
                  <a:lnTo>
                    <a:pt x="10059" y="4409"/>
                  </a:lnTo>
                  <a:lnTo>
                    <a:pt x="9986" y="4409"/>
                  </a:lnTo>
                  <a:lnTo>
                    <a:pt x="9986" y="4409"/>
                  </a:lnTo>
                  <a:close/>
                  <a:moveTo>
                    <a:pt x="13200" y="4165"/>
                  </a:moveTo>
                  <a:lnTo>
                    <a:pt x="13200" y="4165"/>
                  </a:lnTo>
                  <a:lnTo>
                    <a:pt x="12957" y="3897"/>
                  </a:lnTo>
                  <a:lnTo>
                    <a:pt x="12713" y="3605"/>
                  </a:lnTo>
                  <a:lnTo>
                    <a:pt x="12713" y="3605"/>
                  </a:lnTo>
                  <a:lnTo>
                    <a:pt x="12372" y="3288"/>
                  </a:lnTo>
                  <a:lnTo>
                    <a:pt x="12007" y="3020"/>
                  </a:lnTo>
                  <a:lnTo>
                    <a:pt x="11642" y="2752"/>
                  </a:lnTo>
                  <a:lnTo>
                    <a:pt x="11276" y="2533"/>
                  </a:lnTo>
                  <a:lnTo>
                    <a:pt x="11276" y="2533"/>
                  </a:lnTo>
                  <a:lnTo>
                    <a:pt x="11715" y="2265"/>
                  </a:lnTo>
                  <a:lnTo>
                    <a:pt x="12153" y="2046"/>
                  </a:lnTo>
                  <a:lnTo>
                    <a:pt x="12518" y="1876"/>
                  </a:lnTo>
                  <a:lnTo>
                    <a:pt x="12884" y="1754"/>
                  </a:lnTo>
                  <a:lnTo>
                    <a:pt x="13176" y="1681"/>
                  </a:lnTo>
                  <a:lnTo>
                    <a:pt x="13444" y="1681"/>
                  </a:lnTo>
                  <a:lnTo>
                    <a:pt x="13541" y="1681"/>
                  </a:lnTo>
                  <a:lnTo>
                    <a:pt x="13639" y="1730"/>
                  </a:lnTo>
                  <a:lnTo>
                    <a:pt x="13736" y="1754"/>
                  </a:lnTo>
                  <a:lnTo>
                    <a:pt x="13809" y="1827"/>
                  </a:lnTo>
                  <a:lnTo>
                    <a:pt x="13809" y="1827"/>
                  </a:lnTo>
                  <a:lnTo>
                    <a:pt x="13858" y="1900"/>
                  </a:lnTo>
                  <a:lnTo>
                    <a:pt x="13907" y="1973"/>
                  </a:lnTo>
                  <a:lnTo>
                    <a:pt x="13931" y="2070"/>
                  </a:lnTo>
                  <a:lnTo>
                    <a:pt x="13955" y="2168"/>
                  </a:lnTo>
                  <a:lnTo>
                    <a:pt x="13955" y="2411"/>
                  </a:lnTo>
                  <a:lnTo>
                    <a:pt x="13882" y="2679"/>
                  </a:lnTo>
                  <a:lnTo>
                    <a:pt x="13785" y="3020"/>
                  </a:lnTo>
                  <a:lnTo>
                    <a:pt x="13639" y="3361"/>
                  </a:lnTo>
                  <a:lnTo>
                    <a:pt x="13444" y="3751"/>
                  </a:lnTo>
                  <a:lnTo>
                    <a:pt x="13200" y="4165"/>
                  </a:lnTo>
                  <a:lnTo>
                    <a:pt x="13200" y="4165"/>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Google Shape;148;p18"/>
          <p:cNvSpPr/>
          <p:nvPr/>
        </p:nvSpPr>
        <p:spPr>
          <a:xfrm rot="2697278">
            <a:off x="7921136" y="2360858"/>
            <a:ext cx="438306" cy="418511"/>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49;p18"/>
          <p:cNvSpPr/>
          <p:nvPr/>
        </p:nvSpPr>
        <p:spPr>
          <a:xfrm>
            <a:off x="8286776" y="2143122"/>
            <a:ext cx="175587" cy="167693"/>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 name="Google Shape;142;p18"/>
          <p:cNvGrpSpPr/>
          <p:nvPr/>
        </p:nvGrpSpPr>
        <p:grpSpPr>
          <a:xfrm rot="-587346">
            <a:off x="7202801" y="2987977"/>
            <a:ext cx="759491" cy="759448"/>
            <a:chOff x="576250" y="4319400"/>
            <a:chExt cx="442075" cy="442050"/>
          </a:xfrm>
        </p:grpSpPr>
        <p:sp>
          <p:nvSpPr>
            <p:cNvPr id="9" name="Google Shape;143;p18"/>
            <p:cNvSpPr/>
            <p:nvPr/>
          </p:nvSpPr>
          <p:spPr>
            <a:xfrm>
              <a:off x="576250" y="4319400"/>
              <a:ext cx="442075" cy="442050"/>
            </a:xfrm>
            <a:custGeom>
              <a:avLst/>
              <a:gdLst/>
              <a:ahLst/>
              <a:cxnLst/>
              <a:rect l="l" t="t" r="r" b="b"/>
              <a:pathLst>
                <a:path w="17683" h="17682" fill="none" extrusionOk="0">
                  <a:moveTo>
                    <a:pt x="11472" y="17292"/>
                  </a:moveTo>
                  <a:lnTo>
                    <a:pt x="11472" y="12153"/>
                  </a:lnTo>
                  <a:lnTo>
                    <a:pt x="16416" y="7209"/>
                  </a:lnTo>
                  <a:lnTo>
                    <a:pt x="16416" y="7209"/>
                  </a:lnTo>
                  <a:lnTo>
                    <a:pt x="16562" y="7063"/>
                  </a:lnTo>
                  <a:lnTo>
                    <a:pt x="16684" y="6868"/>
                  </a:lnTo>
                  <a:lnTo>
                    <a:pt x="16830" y="6674"/>
                  </a:lnTo>
                  <a:lnTo>
                    <a:pt x="16927" y="6479"/>
                  </a:lnTo>
                  <a:lnTo>
                    <a:pt x="17146" y="6040"/>
                  </a:lnTo>
                  <a:lnTo>
                    <a:pt x="17317" y="5553"/>
                  </a:lnTo>
                  <a:lnTo>
                    <a:pt x="17439" y="5042"/>
                  </a:lnTo>
                  <a:lnTo>
                    <a:pt x="17560" y="4506"/>
                  </a:lnTo>
                  <a:lnTo>
                    <a:pt x="17633" y="3970"/>
                  </a:lnTo>
                  <a:lnTo>
                    <a:pt x="17658" y="3434"/>
                  </a:lnTo>
                  <a:lnTo>
                    <a:pt x="17682" y="2898"/>
                  </a:lnTo>
                  <a:lnTo>
                    <a:pt x="17682" y="2411"/>
                  </a:lnTo>
                  <a:lnTo>
                    <a:pt x="17658" y="1949"/>
                  </a:lnTo>
                  <a:lnTo>
                    <a:pt x="17609" y="1510"/>
                  </a:lnTo>
                  <a:lnTo>
                    <a:pt x="17536" y="1145"/>
                  </a:lnTo>
                  <a:lnTo>
                    <a:pt x="17463" y="828"/>
                  </a:lnTo>
                  <a:lnTo>
                    <a:pt x="17366" y="585"/>
                  </a:lnTo>
                  <a:lnTo>
                    <a:pt x="17292" y="487"/>
                  </a:lnTo>
                  <a:lnTo>
                    <a:pt x="17244" y="439"/>
                  </a:lnTo>
                  <a:lnTo>
                    <a:pt x="17244" y="439"/>
                  </a:lnTo>
                  <a:lnTo>
                    <a:pt x="17195" y="390"/>
                  </a:lnTo>
                  <a:lnTo>
                    <a:pt x="17098" y="317"/>
                  </a:lnTo>
                  <a:lnTo>
                    <a:pt x="16854" y="219"/>
                  </a:lnTo>
                  <a:lnTo>
                    <a:pt x="16537" y="146"/>
                  </a:lnTo>
                  <a:lnTo>
                    <a:pt x="16172" y="73"/>
                  </a:lnTo>
                  <a:lnTo>
                    <a:pt x="15734" y="25"/>
                  </a:lnTo>
                  <a:lnTo>
                    <a:pt x="15271" y="0"/>
                  </a:lnTo>
                  <a:lnTo>
                    <a:pt x="14784" y="0"/>
                  </a:lnTo>
                  <a:lnTo>
                    <a:pt x="14248" y="25"/>
                  </a:lnTo>
                  <a:lnTo>
                    <a:pt x="13712" y="49"/>
                  </a:lnTo>
                  <a:lnTo>
                    <a:pt x="13176" y="122"/>
                  </a:lnTo>
                  <a:lnTo>
                    <a:pt x="12641" y="244"/>
                  </a:lnTo>
                  <a:lnTo>
                    <a:pt x="12129" y="366"/>
                  </a:lnTo>
                  <a:lnTo>
                    <a:pt x="11642" y="536"/>
                  </a:lnTo>
                  <a:lnTo>
                    <a:pt x="11204" y="755"/>
                  </a:lnTo>
                  <a:lnTo>
                    <a:pt x="10985" y="853"/>
                  </a:lnTo>
                  <a:lnTo>
                    <a:pt x="10814" y="999"/>
                  </a:lnTo>
                  <a:lnTo>
                    <a:pt x="10619" y="1121"/>
                  </a:lnTo>
                  <a:lnTo>
                    <a:pt x="10473" y="1267"/>
                  </a:lnTo>
                  <a:lnTo>
                    <a:pt x="5529" y="6211"/>
                  </a:lnTo>
                  <a:lnTo>
                    <a:pt x="390" y="6211"/>
                  </a:lnTo>
                  <a:lnTo>
                    <a:pt x="390" y="6211"/>
                  </a:lnTo>
                  <a:lnTo>
                    <a:pt x="244" y="6235"/>
                  </a:lnTo>
                  <a:lnTo>
                    <a:pt x="147" y="6259"/>
                  </a:lnTo>
                  <a:lnTo>
                    <a:pt x="49" y="6308"/>
                  </a:lnTo>
                  <a:lnTo>
                    <a:pt x="0" y="6381"/>
                  </a:lnTo>
                  <a:lnTo>
                    <a:pt x="0" y="6454"/>
                  </a:lnTo>
                  <a:lnTo>
                    <a:pt x="25" y="6552"/>
                  </a:lnTo>
                  <a:lnTo>
                    <a:pt x="74" y="6649"/>
                  </a:lnTo>
                  <a:lnTo>
                    <a:pt x="171" y="6771"/>
                  </a:lnTo>
                  <a:lnTo>
                    <a:pt x="2582" y="9158"/>
                  </a:lnTo>
                  <a:lnTo>
                    <a:pt x="2265" y="9474"/>
                  </a:lnTo>
                  <a:lnTo>
                    <a:pt x="950" y="9718"/>
                  </a:lnTo>
                  <a:lnTo>
                    <a:pt x="950" y="9718"/>
                  </a:lnTo>
                  <a:lnTo>
                    <a:pt x="804" y="9767"/>
                  </a:lnTo>
                  <a:lnTo>
                    <a:pt x="682" y="9815"/>
                  </a:lnTo>
                  <a:lnTo>
                    <a:pt x="609" y="9913"/>
                  </a:lnTo>
                  <a:lnTo>
                    <a:pt x="561" y="9986"/>
                  </a:lnTo>
                  <a:lnTo>
                    <a:pt x="561" y="10083"/>
                  </a:lnTo>
                  <a:lnTo>
                    <a:pt x="585" y="10205"/>
                  </a:lnTo>
                  <a:lnTo>
                    <a:pt x="634" y="10302"/>
                  </a:lnTo>
                  <a:lnTo>
                    <a:pt x="731" y="10424"/>
                  </a:lnTo>
                  <a:lnTo>
                    <a:pt x="7258" y="16951"/>
                  </a:lnTo>
                  <a:lnTo>
                    <a:pt x="7258" y="16951"/>
                  </a:lnTo>
                  <a:lnTo>
                    <a:pt x="7380" y="17049"/>
                  </a:lnTo>
                  <a:lnTo>
                    <a:pt x="7477" y="17097"/>
                  </a:lnTo>
                  <a:lnTo>
                    <a:pt x="7599" y="17122"/>
                  </a:lnTo>
                  <a:lnTo>
                    <a:pt x="7697" y="17122"/>
                  </a:lnTo>
                  <a:lnTo>
                    <a:pt x="7770" y="17073"/>
                  </a:lnTo>
                  <a:lnTo>
                    <a:pt x="7867" y="17000"/>
                  </a:lnTo>
                  <a:lnTo>
                    <a:pt x="7916" y="16878"/>
                  </a:lnTo>
                  <a:lnTo>
                    <a:pt x="7965" y="16732"/>
                  </a:lnTo>
                  <a:lnTo>
                    <a:pt x="8208" y="15417"/>
                  </a:lnTo>
                  <a:lnTo>
                    <a:pt x="8525" y="15100"/>
                  </a:lnTo>
                  <a:lnTo>
                    <a:pt x="10911" y="17511"/>
                  </a:lnTo>
                  <a:lnTo>
                    <a:pt x="10911" y="17511"/>
                  </a:lnTo>
                  <a:lnTo>
                    <a:pt x="11033" y="17609"/>
                  </a:lnTo>
                  <a:lnTo>
                    <a:pt x="11131" y="17658"/>
                  </a:lnTo>
                  <a:lnTo>
                    <a:pt x="11228" y="17682"/>
                  </a:lnTo>
                  <a:lnTo>
                    <a:pt x="11301" y="17682"/>
                  </a:lnTo>
                  <a:lnTo>
                    <a:pt x="11374" y="17633"/>
                  </a:lnTo>
                  <a:lnTo>
                    <a:pt x="11423" y="17536"/>
                  </a:lnTo>
                  <a:lnTo>
                    <a:pt x="11447" y="17438"/>
                  </a:lnTo>
                  <a:lnTo>
                    <a:pt x="11472" y="17292"/>
                  </a:lnTo>
                  <a:lnTo>
                    <a:pt x="11472" y="17292"/>
                  </a:lnTo>
                  <a:close/>
                  <a:moveTo>
                    <a:pt x="6162" y="12202"/>
                  </a:moveTo>
                  <a:lnTo>
                    <a:pt x="6162" y="12202"/>
                  </a:lnTo>
                  <a:lnTo>
                    <a:pt x="6089" y="12275"/>
                  </a:lnTo>
                  <a:lnTo>
                    <a:pt x="6016" y="12324"/>
                  </a:lnTo>
                  <a:lnTo>
                    <a:pt x="5919" y="12348"/>
                  </a:lnTo>
                  <a:lnTo>
                    <a:pt x="5821" y="12348"/>
                  </a:lnTo>
                  <a:lnTo>
                    <a:pt x="5724" y="12348"/>
                  </a:lnTo>
                  <a:lnTo>
                    <a:pt x="5626" y="12324"/>
                  </a:lnTo>
                  <a:lnTo>
                    <a:pt x="5553" y="12275"/>
                  </a:lnTo>
                  <a:lnTo>
                    <a:pt x="5480" y="12202"/>
                  </a:lnTo>
                  <a:lnTo>
                    <a:pt x="5480" y="12202"/>
                  </a:lnTo>
                  <a:lnTo>
                    <a:pt x="5407" y="12129"/>
                  </a:lnTo>
                  <a:lnTo>
                    <a:pt x="5359" y="12056"/>
                  </a:lnTo>
                  <a:lnTo>
                    <a:pt x="5334" y="11959"/>
                  </a:lnTo>
                  <a:lnTo>
                    <a:pt x="5334" y="11861"/>
                  </a:lnTo>
                  <a:lnTo>
                    <a:pt x="5334" y="11764"/>
                  </a:lnTo>
                  <a:lnTo>
                    <a:pt x="5359" y="11666"/>
                  </a:lnTo>
                  <a:lnTo>
                    <a:pt x="5407" y="11593"/>
                  </a:lnTo>
                  <a:lnTo>
                    <a:pt x="5480" y="11520"/>
                  </a:lnTo>
                  <a:lnTo>
                    <a:pt x="8013" y="8987"/>
                  </a:lnTo>
                  <a:lnTo>
                    <a:pt x="8013" y="8987"/>
                  </a:lnTo>
                  <a:lnTo>
                    <a:pt x="8086" y="8939"/>
                  </a:lnTo>
                  <a:lnTo>
                    <a:pt x="8159" y="8890"/>
                  </a:lnTo>
                  <a:lnTo>
                    <a:pt x="8257" y="8865"/>
                  </a:lnTo>
                  <a:lnTo>
                    <a:pt x="8354" y="8841"/>
                  </a:lnTo>
                  <a:lnTo>
                    <a:pt x="8452" y="8865"/>
                  </a:lnTo>
                  <a:lnTo>
                    <a:pt x="8525" y="8890"/>
                  </a:lnTo>
                  <a:lnTo>
                    <a:pt x="8622" y="8939"/>
                  </a:lnTo>
                  <a:lnTo>
                    <a:pt x="8695" y="8987"/>
                  </a:lnTo>
                  <a:lnTo>
                    <a:pt x="8695" y="8987"/>
                  </a:lnTo>
                  <a:lnTo>
                    <a:pt x="8744" y="9060"/>
                  </a:lnTo>
                  <a:lnTo>
                    <a:pt x="8793" y="9158"/>
                  </a:lnTo>
                  <a:lnTo>
                    <a:pt x="8817" y="9231"/>
                  </a:lnTo>
                  <a:lnTo>
                    <a:pt x="8841" y="9328"/>
                  </a:lnTo>
                  <a:lnTo>
                    <a:pt x="8817" y="9426"/>
                  </a:lnTo>
                  <a:lnTo>
                    <a:pt x="8793" y="9523"/>
                  </a:lnTo>
                  <a:lnTo>
                    <a:pt x="8744" y="9596"/>
                  </a:lnTo>
                  <a:lnTo>
                    <a:pt x="8695" y="9669"/>
                  </a:lnTo>
                  <a:lnTo>
                    <a:pt x="6162" y="12202"/>
                  </a:lnTo>
                  <a:close/>
                  <a:moveTo>
                    <a:pt x="13396" y="7307"/>
                  </a:moveTo>
                  <a:lnTo>
                    <a:pt x="13396" y="7307"/>
                  </a:lnTo>
                  <a:lnTo>
                    <a:pt x="13274" y="7404"/>
                  </a:lnTo>
                  <a:lnTo>
                    <a:pt x="13152" y="7477"/>
                  </a:lnTo>
                  <a:lnTo>
                    <a:pt x="13006" y="7526"/>
                  </a:lnTo>
                  <a:lnTo>
                    <a:pt x="12836" y="7550"/>
                  </a:lnTo>
                  <a:lnTo>
                    <a:pt x="12689" y="7526"/>
                  </a:lnTo>
                  <a:lnTo>
                    <a:pt x="12543" y="7477"/>
                  </a:lnTo>
                  <a:lnTo>
                    <a:pt x="12421" y="7404"/>
                  </a:lnTo>
                  <a:lnTo>
                    <a:pt x="12300" y="7307"/>
                  </a:lnTo>
                  <a:lnTo>
                    <a:pt x="10376" y="5383"/>
                  </a:lnTo>
                  <a:lnTo>
                    <a:pt x="10376" y="5383"/>
                  </a:lnTo>
                  <a:lnTo>
                    <a:pt x="10278" y="5261"/>
                  </a:lnTo>
                  <a:lnTo>
                    <a:pt x="10205" y="5139"/>
                  </a:lnTo>
                  <a:lnTo>
                    <a:pt x="10156" y="4993"/>
                  </a:lnTo>
                  <a:lnTo>
                    <a:pt x="10132" y="4847"/>
                  </a:lnTo>
                  <a:lnTo>
                    <a:pt x="10156" y="4676"/>
                  </a:lnTo>
                  <a:lnTo>
                    <a:pt x="10205" y="4530"/>
                  </a:lnTo>
                  <a:lnTo>
                    <a:pt x="10278" y="4408"/>
                  </a:lnTo>
                  <a:lnTo>
                    <a:pt x="10376" y="4287"/>
                  </a:lnTo>
                  <a:lnTo>
                    <a:pt x="10376" y="4287"/>
                  </a:lnTo>
                  <a:lnTo>
                    <a:pt x="11326" y="3313"/>
                  </a:lnTo>
                  <a:lnTo>
                    <a:pt x="11326" y="3313"/>
                  </a:lnTo>
                  <a:lnTo>
                    <a:pt x="11496" y="3166"/>
                  </a:lnTo>
                  <a:lnTo>
                    <a:pt x="11666" y="3045"/>
                  </a:lnTo>
                  <a:lnTo>
                    <a:pt x="11861" y="2947"/>
                  </a:lnTo>
                  <a:lnTo>
                    <a:pt x="12032" y="2850"/>
                  </a:lnTo>
                  <a:lnTo>
                    <a:pt x="12227" y="2777"/>
                  </a:lnTo>
                  <a:lnTo>
                    <a:pt x="12446" y="2728"/>
                  </a:lnTo>
                  <a:lnTo>
                    <a:pt x="12641" y="2704"/>
                  </a:lnTo>
                  <a:lnTo>
                    <a:pt x="12836" y="2704"/>
                  </a:lnTo>
                  <a:lnTo>
                    <a:pt x="13055" y="2704"/>
                  </a:lnTo>
                  <a:lnTo>
                    <a:pt x="13250" y="2728"/>
                  </a:lnTo>
                  <a:lnTo>
                    <a:pt x="13469" y="2777"/>
                  </a:lnTo>
                  <a:lnTo>
                    <a:pt x="13664" y="2850"/>
                  </a:lnTo>
                  <a:lnTo>
                    <a:pt x="13834" y="2947"/>
                  </a:lnTo>
                  <a:lnTo>
                    <a:pt x="14029" y="3045"/>
                  </a:lnTo>
                  <a:lnTo>
                    <a:pt x="14199" y="3166"/>
                  </a:lnTo>
                  <a:lnTo>
                    <a:pt x="14370" y="3313"/>
                  </a:lnTo>
                  <a:lnTo>
                    <a:pt x="14370" y="3313"/>
                  </a:lnTo>
                  <a:lnTo>
                    <a:pt x="14516" y="3483"/>
                  </a:lnTo>
                  <a:lnTo>
                    <a:pt x="14638" y="3653"/>
                  </a:lnTo>
                  <a:lnTo>
                    <a:pt x="14735" y="3848"/>
                  </a:lnTo>
                  <a:lnTo>
                    <a:pt x="14833" y="4019"/>
                  </a:lnTo>
                  <a:lnTo>
                    <a:pt x="14906" y="4214"/>
                  </a:lnTo>
                  <a:lnTo>
                    <a:pt x="14954" y="4433"/>
                  </a:lnTo>
                  <a:lnTo>
                    <a:pt x="14979" y="4628"/>
                  </a:lnTo>
                  <a:lnTo>
                    <a:pt x="14979" y="4847"/>
                  </a:lnTo>
                  <a:lnTo>
                    <a:pt x="14979" y="5042"/>
                  </a:lnTo>
                  <a:lnTo>
                    <a:pt x="14954" y="5237"/>
                  </a:lnTo>
                  <a:lnTo>
                    <a:pt x="14906" y="5456"/>
                  </a:lnTo>
                  <a:lnTo>
                    <a:pt x="14833" y="5651"/>
                  </a:lnTo>
                  <a:lnTo>
                    <a:pt x="14735" y="5821"/>
                  </a:lnTo>
                  <a:lnTo>
                    <a:pt x="14638" y="6016"/>
                  </a:lnTo>
                  <a:lnTo>
                    <a:pt x="14516" y="6186"/>
                  </a:lnTo>
                  <a:lnTo>
                    <a:pt x="14370" y="6357"/>
                  </a:lnTo>
                  <a:lnTo>
                    <a:pt x="14370" y="6357"/>
                  </a:lnTo>
                  <a:lnTo>
                    <a:pt x="13396" y="7307"/>
                  </a:lnTo>
                  <a:lnTo>
                    <a:pt x="13396" y="7307"/>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44;p18"/>
            <p:cNvSpPr/>
            <p:nvPr/>
          </p:nvSpPr>
          <p:spPr>
            <a:xfrm>
              <a:off x="595725" y="4668875"/>
              <a:ext cx="73100" cy="73100"/>
            </a:xfrm>
            <a:custGeom>
              <a:avLst/>
              <a:gdLst/>
              <a:ahLst/>
              <a:cxnLst/>
              <a:rect l="l" t="t" r="r" b="b"/>
              <a:pathLst>
                <a:path w="2924" h="2924" fill="none" extrusionOk="0">
                  <a:moveTo>
                    <a:pt x="2656" y="269"/>
                  </a:moveTo>
                  <a:lnTo>
                    <a:pt x="2656" y="269"/>
                  </a:lnTo>
                  <a:lnTo>
                    <a:pt x="2509" y="147"/>
                  </a:lnTo>
                  <a:lnTo>
                    <a:pt x="2363" y="74"/>
                  </a:lnTo>
                  <a:lnTo>
                    <a:pt x="2193" y="25"/>
                  </a:lnTo>
                  <a:lnTo>
                    <a:pt x="2022" y="1"/>
                  </a:lnTo>
                  <a:lnTo>
                    <a:pt x="1852" y="25"/>
                  </a:lnTo>
                  <a:lnTo>
                    <a:pt x="1681" y="74"/>
                  </a:lnTo>
                  <a:lnTo>
                    <a:pt x="1511" y="147"/>
                  </a:lnTo>
                  <a:lnTo>
                    <a:pt x="1365" y="269"/>
                  </a:lnTo>
                  <a:lnTo>
                    <a:pt x="1365" y="269"/>
                  </a:lnTo>
                  <a:lnTo>
                    <a:pt x="1219" y="488"/>
                  </a:lnTo>
                  <a:lnTo>
                    <a:pt x="999" y="829"/>
                  </a:lnTo>
                  <a:lnTo>
                    <a:pt x="561" y="1730"/>
                  </a:lnTo>
                  <a:lnTo>
                    <a:pt x="171" y="2558"/>
                  </a:lnTo>
                  <a:lnTo>
                    <a:pt x="1" y="2924"/>
                  </a:lnTo>
                  <a:lnTo>
                    <a:pt x="1" y="2924"/>
                  </a:lnTo>
                  <a:lnTo>
                    <a:pt x="366" y="2753"/>
                  </a:lnTo>
                  <a:lnTo>
                    <a:pt x="1194" y="2363"/>
                  </a:lnTo>
                  <a:lnTo>
                    <a:pt x="2095" y="1925"/>
                  </a:lnTo>
                  <a:lnTo>
                    <a:pt x="2436" y="1706"/>
                  </a:lnTo>
                  <a:lnTo>
                    <a:pt x="2656" y="1560"/>
                  </a:lnTo>
                  <a:lnTo>
                    <a:pt x="2656" y="1560"/>
                  </a:lnTo>
                  <a:lnTo>
                    <a:pt x="2777" y="1414"/>
                  </a:lnTo>
                  <a:lnTo>
                    <a:pt x="2850" y="1243"/>
                  </a:lnTo>
                  <a:lnTo>
                    <a:pt x="2899" y="1073"/>
                  </a:lnTo>
                  <a:lnTo>
                    <a:pt x="2923" y="902"/>
                  </a:lnTo>
                  <a:lnTo>
                    <a:pt x="2899" y="732"/>
                  </a:lnTo>
                  <a:lnTo>
                    <a:pt x="2850" y="561"/>
                  </a:lnTo>
                  <a:lnTo>
                    <a:pt x="2777" y="415"/>
                  </a:lnTo>
                  <a:lnTo>
                    <a:pt x="2656" y="269"/>
                  </a:lnTo>
                  <a:lnTo>
                    <a:pt x="2656" y="269"/>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45;p18"/>
            <p:cNvSpPr/>
            <p:nvPr/>
          </p:nvSpPr>
          <p:spPr>
            <a:xfrm>
              <a:off x="652350" y="4711500"/>
              <a:ext cx="46925" cy="46925"/>
            </a:xfrm>
            <a:custGeom>
              <a:avLst/>
              <a:gdLst/>
              <a:ahLst/>
              <a:cxnLst/>
              <a:rect l="l" t="t" r="r" b="b"/>
              <a:pathLst>
                <a:path w="1877" h="1877" fill="none" extrusionOk="0">
                  <a:moveTo>
                    <a:pt x="1657" y="244"/>
                  </a:moveTo>
                  <a:lnTo>
                    <a:pt x="1657" y="244"/>
                  </a:lnTo>
                  <a:lnTo>
                    <a:pt x="1535" y="147"/>
                  </a:lnTo>
                  <a:lnTo>
                    <a:pt x="1413" y="74"/>
                  </a:lnTo>
                  <a:lnTo>
                    <a:pt x="1267" y="25"/>
                  </a:lnTo>
                  <a:lnTo>
                    <a:pt x="1121" y="1"/>
                  </a:lnTo>
                  <a:lnTo>
                    <a:pt x="975" y="25"/>
                  </a:lnTo>
                  <a:lnTo>
                    <a:pt x="829" y="74"/>
                  </a:lnTo>
                  <a:lnTo>
                    <a:pt x="707" y="147"/>
                  </a:lnTo>
                  <a:lnTo>
                    <a:pt x="585" y="244"/>
                  </a:lnTo>
                  <a:lnTo>
                    <a:pt x="585" y="244"/>
                  </a:lnTo>
                  <a:lnTo>
                    <a:pt x="464" y="391"/>
                  </a:lnTo>
                  <a:lnTo>
                    <a:pt x="366" y="610"/>
                  </a:lnTo>
                  <a:lnTo>
                    <a:pt x="269" y="878"/>
                  </a:lnTo>
                  <a:lnTo>
                    <a:pt x="171" y="1170"/>
                  </a:lnTo>
                  <a:lnTo>
                    <a:pt x="50" y="1681"/>
                  </a:lnTo>
                  <a:lnTo>
                    <a:pt x="1" y="1876"/>
                  </a:lnTo>
                  <a:lnTo>
                    <a:pt x="1" y="1876"/>
                  </a:lnTo>
                  <a:lnTo>
                    <a:pt x="220" y="1852"/>
                  </a:lnTo>
                  <a:lnTo>
                    <a:pt x="731" y="1706"/>
                  </a:lnTo>
                  <a:lnTo>
                    <a:pt x="999" y="1633"/>
                  </a:lnTo>
                  <a:lnTo>
                    <a:pt x="1267" y="1535"/>
                  </a:lnTo>
                  <a:lnTo>
                    <a:pt x="1511" y="1413"/>
                  </a:lnTo>
                  <a:lnTo>
                    <a:pt x="1657" y="1316"/>
                  </a:lnTo>
                  <a:lnTo>
                    <a:pt x="1657" y="1316"/>
                  </a:lnTo>
                  <a:lnTo>
                    <a:pt x="1754" y="1194"/>
                  </a:lnTo>
                  <a:lnTo>
                    <a:pt x="1827" y="1048"/>
                  </a:lnTo>
                  <a:lnTo>
                    <a:pt x="1876" y="926"/>
                  </a:lnTo>
                  <a:lnTo>
                    <a:pt x="1876" y="780"/>
                  </a:lnTo>
                  <a:lnTo>
                    <a:pt x="1876" y="634"/>
                  </a:lnTo>
                  <a:lnTo>
                    <a:pt x="1827" y="488"/>
                  </a:lnTo>
                  <a:lnTo>
                    <a:pt x="1754" y="366"/>
                  </a:lnTo>
                  <a:lnTo>
                    <a:pt x="1657" y="244"/>
                  </a:lnTo>
                  <a:lnTo>
                    <a:pt x="1657" y="244"/>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46;p18"/>
            <p:cNvSpPr/>
            <p:nvPr/>
          </p:nvSpPr>
          <p:spPr>
            <a:xfrm>
              <a:off x="579300" y="4638450"/>
              <a:ext cx="46900" cy="46900"/>
            </a:xfrm>
            <a:custGeom>
              <a:avLst/>
              <a:gdLst/>
              <a:ahLst/>
              <a:cxnLst/>
              <a:rect l="l" t="t" r="r" b="b"/>
              <a:pathLst>
                <a:path w="1876" h="1876" fill="none" extrusionOk="0">
                  <a:moveTo>
                    <a:pt x="1632" y="219"/>
                  </a:moveTo>
                  <a:lnTo>
                    <a:pt x="1632" y="219"/>
                  </a:lnTo>
                  <a:lnTo>
                    <a:pt x="1510" y="122"/>
                  </a:lnTo>
                  <a:lnTo>
                    <a:pt x="1388" y="49"/>
                  </a:lnTo>
                  <a:lnTo>
                    <a:pt x="1242" y="0"/>
                  </a:lnTo>
                  <a:lnTo>
                    <a:pt x="1096" y="0"/>
                  </a:lnTo>
                  <a:lnTo>
                    <a:pt x="950" y="0"/>
                  </a:lnTo>
                  <a:lnTo>
                    <a:pt x="828" y="49"/>
                  </a:lnTo>
                  <a:lnTo>
                    <a:pt x="682" y="122"/>
                  </a:lnTo>
                  <a:lnTo>
                    <a:pt x="560" y="219"/>
                  </a:lnTo>
                  <a:lnTo>
                    <a:pt x="560" y="219"/>
                  </a:lnTo>
                  <a:lnTo>
                    <a:pt x="463" y="366"/>
                  </a:lnTo>
                  <a:lnTo>
                    <a:pt x="341" y="609"/>
                  </a:lnTo>
                  <a:lnTo>
                    <a:pt x="244" y="877"/>
                  </a:lnTo>
                  <a:lnTo>
                    <a:pt x="171" y="1145"/>
                  </a:lnTo>
                  <a:lnTo>
                    <a:pt x="25" y="1656"/>
                  </a:lnTo>
                  <a:lnTo>
                    <a:pt x="0" y="1876"/>
                  </a:lnTo>
                  <a:lnTo>
                    <a:pt x="0" y="1876"/>
                  </a:lnTo>
                  <a:lnTo>
                    <a:pt x="195" y="1827"/>
                  </a:lnTo>
                  <a:lnTo>
                    <a:pt x="707" y="1705"/>
                  </a:lnTo>
                  <a:lnTo>
                    <a:pt x="999" y="1608"/>
                  </a:lnTo>
                  <a:lnTo>
                    <a:pt x="1267" y="1510"/>
                  </a:lnTo>
                  <a:lnTo>
                    <a:pt x="1486" y="1413"/>
                  </a:lnTo>
                  <a:lnTo>
                    <a:pt x="1632" y="1291"/>
                  </a:lnTo>
                  <a:lnTo>
                    <a:pt x="1632" y="1291"/>
                  </a:lnTo>
                  <a:lnTo>
                    <a:pt x="1729" y="1169"/>
                  </a:lnTo>
                  <a:lnTo>
                    <a:pt x="1802" y="1048"/>
                  </a:lnTo>
                  <a:lnTo>
                    <a:pt x="1851" y="901"/>
                  </a:lnTo>
                  <a:lnTo>
                    <a:pt x="1876" y="755"/>
                  </a:lnTo>
                  <a:lnTo>
                    <a:pt x="1851" y="609"/>
                  </a:lnTo>
                  <a:lnTo>
                    <a:pt x="1802" y="463"/>
                  </a:lnTo>
                  <a:lnTo>
                    <a:pt x="1729" y="341"/>
                  </a:lnTo>
                  <a:lnTo>
                    <a:pt x="1632" y="219"/>
                  </a:lnTo>
                  <a:lnTo>
                    <a:pt x="1632" y="219"/>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8434" name="Picture 2">
            <a:extLst>
              <a:ext uri="{FF2B5EF4-FFF2-40B4-BE49-F238E27FC236}">
                <a16:creationId xmlns:a16="http://schemas.microsoft.com/office/drawing/2014/main" id="{D92FA7ED-5975-4760-9CA4-34A035A1A9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3907" y="564718"/>
            <a:ext cx="7620150" cy="288918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CEAE334-8386-424C-8A8C-994FF8117E51}"/>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31</a:t>
            </a:fld>
            <a:endParaRPr lang="en"/>
          </a:p>
        </p:txBody>
      </p:sp>
      <p:pic>
        <p:nvPicPr>
          <p:cNvPr id="19458" name="Picture 2">
            <a:extLst>
              <a:ext uri="{FF2B5EF4-FFF2-40B4-BE49-F238E27FC236}">
                <a16:creationId xmlns:a16="http://schemas.microsoft.com/office/drawing/2014/main" id="{6634A872-4D74-438E-91FC-4534D929FD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560" y="555526"/>
            <a:ext cx="7684099" cy="28083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46991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237501A-1CAD-48A5-8584-C305B2D4C547}"/>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32</a:t>
            </a:fld>
            <a:endParaRPr lang="en"/>
          </a:p>
        </p:txBody>
      </p:sp>
      <p:pic>
        <p:nvPicPr>
          <p:cNvPr id="20482" name="Picture 2">
            <a:extLst>
              <a:ext uri="{FF2B5EF4-FFF2-40B4-BE49-F238E27FC236}">
                <a16:creationId xmlns:a16="http://schemas.microsoft.com/office/drawing/2014/main" id="{C1E4D337-1381-4197-90D9-969914C5E9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560" y="1131590"/>
            <a:ext cx="7771779" cy="27650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348198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5B7CE86-21FE-40F9-9D1E-66A0F136C1E3}"/>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33</a:t>
            </a:fld>
            <a:endParaRPr lang="en"/>
          </a:p>
        </p:txBody>
      </p:sp>
      <p:pic>
        <p:nvPicPr>
          <p:cNvPr id="21506" name="Picture 2">
            <a:extLst>
              <a:ext uri="{FF2B5EF4-FFF2-40B4-BE49-F238E27FC236}">
                <a16:creationId xmlns:a16="http://schemas.microsoft.com/office/drawing/2014/main" id="{CB624375-3876-4853-A2FB-2E7BE17323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9950" y="915566"/>
            <a:ext cx="7684099" cy="3312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765988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0322782-1575-4428-A35B-4F00D2829DCA}"/>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34</a:t>
            </a:fld>
            <a:endParaRPr lang="en"/>
          </a:p>
        </p:txBody>
      </p:sp>
      <p:pic>
        <p:nvPicPr>
          <p:cNvPr id="22530" name="Picture 2">
            <a:extLst>
              <a:ext uri="{FF2B5EF4-FFF2-40B4-BE49-F238E27FC236}">
                <a16:creationId xmlns:a16="http://schemas.microsoft.com/office/drawing/2014/main" id="{F13527A5-1FDA-4280-8B91-906BAE19347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568" y="805384"/>
            <a:ext cx="7627763" cy="37444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325303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3E29DF0-5F15-49A1-BD6A-351ED7DBAA92}"/>
              </a:ext>
            </a:extLst>
          </p:cNvPr>
          <p:cNvSpPr txBox="1"/>
          <p:nvPr/>
        </p:nvSpPr>
        <p:spPr>
          <a:xfrm>
            <a:off x="539552" y="555526"/>
            <a:ext cx="7920880" cy="3884525"/>
          </a:xfrm>
          <a:prstGeom prst="rect">
            <a:avLst/>
          </a:prstGeom>
          <a:noFill/>
        </p:spPr>
        <p:txBody>
          <a:bodyPr wrap="square">
            <a:spAutoFit/>
          </a:bodyPr>
          <a:lstStyle/>
          <a:p>
            <a:pPr lvl="0">
              <a:lnSpc>
                <a:spcPct val="107000"/>
              </a:lnSpc>
              <a:spcAft>
                <a:spcPts val="800"/>
              </a:spcAft>
              <a:tabLst>
                <a:tab pos="457200" algn="l"/>
              </a:tabLst>
            </a:pPr>
            <a:r>
              <a:rPr lang="en-IN" sz="1600" b="1" dirty="0">
                <a:solidFill>
                  <a:srgbClr val="00B050"/>
                </a:solidFill>
                <a:effectLst/>
                <a:latin typeface="Helvetica" panose="020B0604020202020204" pitchFamily="34" charset="0"/>
                <a:ea typeface="Calibri" panose="020F0502020204030204" pitchFamily="34" charset="0"/>
                <a:cs typeface="Times New Roman" panose="02020603050405020304" pitchFamily="18" charset="0"/>
              </a:rPr>
              <a:t>OBSERVATIONS</a:t>
            </a:r>
            <a:r>
              <a:rPr lang="en-IN" sz="1100" b="1" dirty="0">
                <a:solidFill>
                  <a:srgbClr val="00B050"/>
                </a:solidFill>
                <a:effectLst/>
                <a:latin typeface="Helvetica" panose="020B0604020202020204" pitchFamily="34" charset="0"/>
                <a:ea typeface="Calibri" panose="020F0502020204030204" pitchFamily="34" charset="0"/>
                <a:cs typeface="Times New Roman" panose="02020603050405020304" pitchFamily="18" charset="0"/>
              </a:rPr>
              <a:t>:</a:t>
            </a:r>
          </a:p>
          <a:p>
            <a:pPr marL="342900" lvl="0" indent="-342900">
              <a:lnSpc>
                <a:spcPct val="107000"/>
              </a:lnSpc>
              <a:spcAft>
                <a:spcPts val="800"/>
              </a:spcAft>
              <a:buFont typeface="+mj-lt"/>
              <a:buAutoNum type="arabicPeriod"/>
              <a:tabLst>
                <a:tab pos="457200" algn="l"/>
              </a:tabLst>
            </a:pPr>
            <a:r>
              <a:rPr lang="en-IN" sz="1100" dirty="0">
                <a:solidFill>
                  <a:schemeClr val="accent2">
                    <a:lumMod val="50000"/>
                  </a:schemeClr>
                </a:solidFill>
                <a:effectLst/>
                <a:latin typeface="Helvetica" panose="020B0604020202020204" pitchFamily="34" charset="0"/>
                <a:ea typeface="Calibri" panose="020F0502020204030204" pitchFamily="34" charset="0"/>
                <a:cs typeface="Times New Roman" panose="02020603050405020304" pitchFamily="18" charset="0"/>
              </a:rPr>
              <a:t>Most of the participants strongly agree that the content on the website must be easy to read and understand. Some of them just agree that the content should be easy to read and understand. Some of them strongly disagree.</a:t>
            </a:r>
            <a:endParaRPr lang="en-IN" sz="1100" dirty="0">
              <a:solidFill>
                <a:schemeClr val="accent2">
                  <a:lumMod val="50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mj-lt"/>
              <a:buAutoNum type="arabicPeriod" startAt="2"/>
              <a:tabLst>
                <a:tab pos="457200" algn="l"/>
              </a:tabLst>
            </a:pPr>
            <a:r>
              <a:rPr lang="en-IN" sz="1100" dirty="0">
                <a:solidFill>
                  <a:schemeClr val="accent2">
                    <a:lumMod val="50000"/>
                  </a:schemeClr>
                </a:solidFill>
                <a:effectLst/>
                <a:latin typeface="Helvetica" panose="020B0604020202020204" pitchFamily="34" charset="0"/>
                <a:ea typeface="Calibri" panose="020F0502020204030204" pitchFamily="34" charset="0"/>
                <a:cs typeface="Times New Roman" panose="02020603050405020304" pitchFamily="18" charset="0"/>
              </a:rPr>
              <a:t>Around 74% of the total customer strongly agrees or just agree that the information on similar product to the one highlighted is important for product comparison. Rest do not think similar products should be highlighted.</a:t>
            </a:r>
            <a:endParaRPr lang="en-IN" sz="1100" dirty="0">
              <a:solidFill>
                <a:schemeClr val="accent2">
                  <a:lumMod val="50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mj-lt"/>
              <a:buAutoNum type="arabicPeriod" startAt="3"/>
              <a:tabLst>
                <a:tab pos="457200" algn="l"/>
              </a:tabLst>
            </a:pPr>
            <a:r>
              <a:rPr lang="en-IN" sz="1100" dirty="0">
                <a:solidFill>
                  <a:schemeClr val="accent2">
                    <a:lumMod val="50000"/>
                  </a:schemeClr>
                </a:solidFill>
                <a:effectLst/>
                <a:latin typeface="Helvetica" panose="020B0604020202020204" pitchFamily="34" charset="0"/>
                <a:ea typeface="Calibri" panose="020F0502020204030204" pitchFamily="34" charset="0"/>
                <a:cs typeface="Times New Roman" panose="02020603050405020304" pitchFamily="18" charset="0"/>
              </a:rPr>
              <a:t>Most of the participants agree with the fact that provision of complete information on listed seller and product being offered is important for purchase decision. 52 people think its indifferent as the details. Rest do not think it is important.</a:t>
            </a:r>
            <a:endParaRPr lang="en-IN" sz="1100" dirty="0">
              <a:solidFill>
                <a:schemeClr val="accent2">
                  <a:lumMod val="50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mj-lt"/>
              <a:buAutoNum type="arabicPeriod" startAt="4"/>
              <a:tabLst>
                <a:tab pos="457200" algn="l"/>
              </a:tabLst>
            </a:pPr>
            <a:r>
              <a:rPr lang="en-IN" sz="1100" dirty="0">
                <a:solidFill>
                  <a:schemeClr val="accent2">
                    <a:lumMod val="50000"/>
                  </a:schemeClr>
                </a:solidFill>
                <a:effectLst/>
                <a:latin typeface="Helvetica" panose="020B0604020202020204" pitchFamily="34" charset="0"/>
                <a:ea typeface="Calibri" panose="020F0502020204030204" pitchFamily="34" charset="0"/>
                <a:cs typeface="Times New Roman" panose="02020603050405020304" pitchFamily="18" charset="0"/>
              </a:rPr>
              <a:t>Most of the customers expect that all relevant information on listed products must be stated clearly. Only 30 do not want relevant and clear information for the listed item.</a:t>
            </a:r>
            <a:endParaRPr lang="en-IN" sz="1100" dirty="0">
              <a:solidFill>
                <a:schemeClr val="accent2">
                  <a:lumMod val="50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mj-lt"/>
              <a:buAutoNum type="arabicPeriod" startAt="5"/>
              <a:tabLst>
                <a:tab pos="457200" algn="l"/>
              </a:tabLst>
            </a:pPr>
            <a:r>
              <a:rPr lang="en-IN" sz="1100" dirty="0">
                <a:solidFill>
                  <a:schemeClr val="accent2">
                    <a:lumMod val="50000"/>
                  </a:schemeClr>
                </a:solidFill>
                <a:effectLst/>
                <a:latin typeface="Helvetica" panose="020B0604020202020204" pitchFamily="34" charset="0"/>
                <a:ea typeface="Calibri" panose="020F0502020204030204" pitchFamily="34" charset="0"/>
                <a:cs typeface="Times New Roman" panose="02020603050405020304" pitchFamily="18" charset="0"/>
              </a:rPr>
              <a:t>Nearly 90% of the customer expects a user-friendly interface of the website along with ease of navigation; also they want the loading and processing speed to be less.</a:t>
            </a:r>
            <a:endParaRPr lang="en-IN" sz="1100" dirty="0">
              <a:solidFill>
                <a:schemeClr val="accent2">
                  <a:lumMod val="50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mj-lt"/>
              <a:buAutoNum type="arabicPeriod" startAt="6"/>
              <a:tabLst>
                <a:tab pos="457200" algn="l"/>
              </a:tabLst>
            </a:pPr>
            <a:r>
              <a:rPr lang="en-IN" sz="1100" dirty="0">
                <a:solidFill>
                  <a:schemeClr val="accent2">
                    <a:lumMod val="50000"/>
                  </a:schemeClr>
                </a:solidFill>
                <a:effectLst/>
                <a:latin typeface="Helvetica" panose="020B0604020202020204" pitchFamily="34" charset="0"/>
                <a:ea typeface="Calibri" panose="020F0502020204030204" pitchFamily="34" charset="0"/>
                <a:cs typeface="Times New Roman" panose="02020603050405020304" pitchFamily="18" charset="0"/>
              </a:rPr>
              <a:t>Most customers want many options for payment methods so that they can choose which is convenient them individually and also most of them trust online retail stores to complete payments at the stipulated time.</a:t>
            </a:r>
            <a:endParaRPr lang="en-IN" sz="1100" dirty="0">
              <a:solidFill>
                <a:schemeClr val="accent2">
                  <a:lumMod val="50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mj-lt"/>
              <a:buAutoNum type="arabicPeriod" startAt="7"/>
              <a:tabLst>
                <a:tab pos="457200" algn="l"/>
              </a:tabLst>
            </a:pPr>
            <a:r>
              <a:rPr lang="en-IN" sz="1100" dirty="0">
                <a:solidFill>
                  <a:schemeClr val="accent2">
                    <a:lumMod val="50000"/>
                  </a:schemeClr>
                </a:solidFill>
                <a:effectLst/>
                <a:latin typeface="Helvetica" panose="020B0604020202020204" pitchFamily="34" charset="0"/>
                <a:ea typeface="Calibri" panose="020F0502020204030204" pitchFamily="34" charset="0"/>
                <a:cs typeface="Times New Roman" panose="02020603050405020304" pitchFamily="18" charset="0"/>
              </a:rPr>
              <a:t>Most people expect the E-commerce website to have empathy towards its customers so that if they are stuck anywhere, CSR can assist them.</a:t>
            </a:r>
            <a:endParaRPr lang="en-IN" sz="1100" dirty="0">
              <a:solidFill>
                <a:schemeClr val="accent2">
                  <a:lumMod val="50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mj-lt"/>
              <a:buAutoNum type="arabicPeriod" startAt="8"/>
              <a:tabLst>
                <a:tab pos="457200" algn="l"/>
              </a:tabLst>
            </a:pPr>
            <a:r>
              <a:rPr lang="en-IN" sz="1100" dirty="0">
                <a:solidFill>
                  <a:schemeClr val="accent2">
                    <a:lumMod val="50000"/>
                  </a:schemeClr>
                </a:solidFill>
                <a:effectLst/>
                <a:latin typeface="Helvetica" panose="020B0604020202020204" pitchFamily="34" charset="0"/>
                <a:ea typeface="Calibri" panose="020F0502020204030204" pitchFamily="34" charset="0"/>
                <a:cs typeface="Times New Roman" panose="02020603050405020304" pitchFamily="18" charset="0"/>
              </a:rPr>
              <a:t>All the customers expect a guaranteed privacy.</a:t>
            </a:r>
            <a:endParaRPr lang="en-IN" sz="1100" dirty="0">
              <a:solidFill>
                <a:schemeClr val="accent2">
                  <a:lumMod val="50000"/>
                </a:schemeClr>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D752F83-CDA0-41EE-9A41-5F080795BF19}"/>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36</a:t>
            </a:fld>
            <a:endParaRPr lang="en"/>
          </a:p>
        </p:txBody>
      </p:sp>
      <p:sp>
        <p:nvSpPr>
          <p:cNvPr id="4" name="TextBox 3">
            <a:extLst>
              <a:ext uri="{FF2B5EF4-FFF2-40B4-BE49-F238E27FC236}">
                <a16:creationId xmlns:a16="http://schemas.microsoft.com/office/drawing/2014/main" id="{A1D41F8F-1985-47C9-8FCA-D3D8D36F769F}"/>
              </a:ext>
            </a:extLst>
          </p:cNvPr>
          <p:cNvSpPr txBox="1"/>
          <p:nvPr/>
        </p:nvSpPr>
        <p:spPr>
          <a:xfrm>
            <a:off x="791580" y="1059582"/>
            <a:ext cx="7560840" cy="3929922"/>
          </a:xfrm>
          <a:prstGeom prst="rect">
            <a:avLst/>
          </a:prstGeom>
          <a:noFill/>
        </p:spPr>
        <p:txBody>
          <a:bodyPr wrap="square">
            <a:spAutoFit/>
          </a:bodyPr>
          <a:lstStyle/>
          <a:p>
            <a:pPr marL="342900" lvl="0" indent="-342900">
              <a:lnSpc>
                <a:spcPct val="107000"/>
              </a:lnSpc>
              <a:spcAft>
                <a:spcPts val="800"/>
              </a:spcAft>
              <a:buFont typeface="+mj-lt"/>
              <a:buAutoNum type="arabicPeriod" startAt="9"/>
              <a:tabLst>
                <a:tab pos="457200" algn="l"/>
              </a:tabLst>
            </a:pPr>
            <a:r>
              <a:rPr lang="en-IN" sz="1100" dirty="0">
                <a:solidFill>
                  <a:schemeClr val="accent2">
                    <a:lumMod val="50000"/>
                  </a:schemeClr>
                </a:solidFill>
                <a:effectLst/>
                <a:latin typeface="Helvetica" panose="020B0604020202020204" pitchFamily="34" charset="0"/>
                <a:ea typeface="Calibri" panose="020F0502020204030204" pitchFamily="34" charset="0"/>
                <a:cs typeface="Times New Roman" panose="02020603050405020304" pitchFamily="18" charset="0"/>
              </a:rPr>
              <a:t>240 customers choose online shopping because of the monetary benefit and discounts.</a:t>
            </a:r>
            <a:endParaRPr lang="en-IN" sz="1100" dirty="0">
              <a:solidFill>
                <a:schemeClr val="accent2">
                  <a:lumMod val="50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mj-lt"/>
              <a:buAutoNum type="arabicPeriod" startAt="10"/>
              <a:tabLst>
                <a:tab pos="457200" algn="l"/>
              </a:tabLst>
            </a:pPr>
            <a:r>
              <a:rPr lang="en-IN" sz="1100" dirty="0">
                <a:solidFill>
                  <a:schemeClr val="accent2">
                    <a:lumMod val="50000"/>
                  </a:schemeClr>
                </a:solidFill>
                <a:effectLst/>
                <a:latin typeface="Helvetica" panose="020B0604020202020204" pitchFamily="34" charset="0"/>
                <a:ea typeface="Calibri" panose="020F0502020204030204" pitchFamily="34" charset="0"/>
                <a:cs typeface="Times New Roman" panose="02020603050405020304" pitchFamily="18" charset="0"/>
              </a:rPr>
              <a:t>Also many enjoy the process of online shopping as they find it convenient and flexible.</a:t>
            </a:r>
            <a:endParaRPr lang="en-IN" sz="1100" dirty="0">
              <a:solidFill>
                <a:schemeClr val="accent2">
                  <a:lumMod val="50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mj-lt"/>
              <a:buAutoNum type="arabicPeriod" startAt="11"/>
              <a:tabLst>
                <a:tab pos="457200" algn="l"/>
              </a:tabLst>
            </a:pPr>
            <a:r>
              <a:rPr lang="en-IN" sz="1100" dirty="0">
                <a:solidFill>
                  <a:schemeClr val="accent2">
                    <a:lumMod val="50000"/>
                  </a:schemeClr>
                </a:solidFill>
                <a:effectLst/>
                <a:latin typeface="Helvetica" panose="020B0604020202020204" pitchFamily="34" charset="0"/>
                <a:ea typeface="Calibri" panose="020F0502020204030204" pitchFamily="34" charset="0"/>
                <a:cs typeface="Times New Roman" panose="02020603050405020304" pitchFamily="18" charset="0"/>
              </a:rPr>
              <a:t>Most customers strongly agree that return and replacement policy of the product is important for purchase decision.</a:t>
            </a:r>
          </a:p>
          <a:p>
            <a:pPr marL="342900" indent="-342900">
              <a:lnSpc>
                <a:spcPct val="107000"/>
              </a:lnSpc>
              <a:spcAft>
                <a:spcPts val="800"/>
              </a:spcAft>
              <a:buFont typeface="+mj-lt"/>
              <a:buAutoNum type="arabicPeriod" startAt="11"/>
              <a:tabLst>
                <a:tab pos="457200" algn="l"/>
              </a:tabLst>
            </a:pPr>
            <a:r>
              <a:rPr lang="en-IN" sz="1100" dirty="0">
                <a:solidFill>
                  <a:schemeClr val="accent2">
                    <a:lumMod val="50000"/>
                  </a:schemeClr>
                </a:solidFill>
                <a:effectLst/>
                <a:latin typeface="Helvetica" panose="020B0604020202020204" pitchFamily="34" charset="0"/>
                <a:ea typeface="Calibri" panose="020F0502020204030204" pitchFamily="34" charset="0"/>
                <a:cs typeface="Times New Roman" panose="02020603050405020304" pitchFamily="18" charset="0"/>
              </a:rPr>
              <a:t>If quality information is displayed more customer satisfaction is gained, as per the survey.</a:t>
            </a:r>
          </a:p>
          <a:p>
            <a:pPr marL="342900" indent="-342900">
              <a:lnSpc>
                <a:spcPct val="107000"/>
              </a:lnSpc>
              <a:spcAft>
                <a:spcPts val="800"/>
              </a:spcAft>
              <a:buFont typeface="+mj-lt"/>
              <a:buAutoNum type="arabicPeriod" startAt="11"/>
              <a:tabLst>
                <a:tab pos="457200" algn="l"/>
              </a:tabLst>
            </a:pPr>
            <a:r>
              <a:rPr lang="en-IN" sz="1100" dirty="0">
                <a:solidFill>
                  <a:schemeClr val="accent2">
                    <a:lumMod val="50000"/>
                  </a:schemeClr>
                </a:solidFill>
                <a:effectLst/>
                <a:latin typeface="Helvetica" panose="020B0604020202020204" pitchFamily="34" charset="0"/>
                <a:ea typeface="Calibri" panose="020F0502020204030204" pitchFamily="34" charset="0"/>
                <a:cs typeface="Times New Roman" panose="02020603050405020304" pitchFamily="18" charset="0"/>
              </a:rPr>
              <a:t>Apart from 8 customers rest all agree that users derive satisfaction while shopping on a good quality website or application. Also almost every of them think building trust is most import for customer satisfaction.</a:t>
            </a:r>
          </a:p>
          <a:p>
            <a:pPr marL="342900" indent="-342900">
              <a:lnSpc>
                <a:spcPct val="107000"/>
              </a:lnSpc>
              <a:spcAft>
                <a:spcPts val="800"/>
              </a:spcAft>
              <a:buFont typeface="+mj-lt"/>
              <a:buAutoNum type="arabicPeriod" startAt="11"/>
              <a:tabLst>
                <a:tab pos="457200" algn="l"/>
              </a:tabLst>
            </a:pPr>
            <a:r>
              <a:rPr lang="en-IN" sz="1100" dirty="0">
                <a:solidFill>
                  <a:schemeClr val="accent2">
                    <a:lumMod val="50000"/>
                  </a:schemeClr>
                </a:solidFill>
                <a:effectLst/>
                <a:latin typeface="Helvetica" panose="020B0604020202020204" pitchFamily="34" charset="0"/>
                <a:ea typeface="Calibri" panose="020F0502020204030204" pitchFamily="34" charset="0"/>
                <a:cs typeface="Times New Roman" panose="02020603050405020304" pitchFamily="18" charset="0"/>
              </a:rPr>
              <a:t>Around 80% of the participants choose online shopping because of the wide range of category on products.</a:t>
            </a:r>
            <a:endParaRPr lang="en-IN" sz="1100" dirty="0">
              <a:solidFill>
                <a:schemeClr val="accent2">
                  <a:lumMod val="50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mj-lt"/>
              <a:buAutoNum type="arabicPeriod" startAt="11"/>
              <a:tabLst>
                <a:tab pos="457200" algn="l"/>
              </a:tabLst>
            </a:pPr>
            <a:r>
              <a:rPr lang="en-IN" sz="1100" dirty="0">
                <a:solidFill>
                  <a:schemeClr val="accent2">
                    <a:lumMod val="50000"/>
                  </a:schemeClr>
                </a:solidFill>
                <a:effectLst/>
                <a:latin typeface="Helvetica" panose="020B0604020202020204" pitchFamily="34" charset="0"/>
                <a:ea typeface="Calibri" panose="020F0502020204030204" pitchFamily="34" charset="0"/>
                <a:cs typeface="Times New Roman" panose="02020603050405020304" pitchFamily="18" charset="0"/>
              </a:rPr>
              <a:t>31 people disagree that there is no money saving on online retails stores rest all agree or strongly agree that they save money while shopping online.</a:t>
            </a:r>
            <a:endParaRPr lang="en-IN" sz="1100" dirty="0">
              <a:solidFill>
                <a:schemeClr val="accent2">
                  <a:lumMod val="50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tabLst>
                <a:tab pos="457200" algn="l"/>
              </a:tabLst>
            </a:pPr>
            <a:endParaRPr lang="en-IN" sz="1100" dirty="0">
              <a:solidFill>
                <a:schemeClr val="accent2">
                  <a:lumMod val="50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mj-lt"/>
              <a:buAutoNum type="arabicPeriod" startAt="11"/>
              <a:tabLst>
                <a:tab pos="457200" algn="l"/>
              </a:tabLst>
            </a:pPr>
            <a:endParaRPr lang="en-IN" sz="1100" dirty="0"/>
          </a:p>
          <a:p>
            <a:pPr marL="342900" lvl="0" indent="-342900">
              <a:lnSpc>
                <a:spcPct val="107000"/>
              </a:lnSpc>
              <a:spcAft>
                <a:spcPts val="800"/>
              </a:spcAft>
              <a:buFont typeface="+mj-lt"/>
              <a:buAutoNum type="arabicPeriod" startAt="11"/>
              <a:tabLst>
                <a:tab pos="457200" algn="l"/>
              </a:tabLst>
            </a:pPr>
            <a:endParaRPr lang="en-IN" sz="1100" dirty="0">
              <a:solidFill>
                <a:schemeClr val="accent2">
                  <a:lumMod val="50000"/>
                </a:schemeClr>
              </a:solidFill>
              <a:effectLst/>
              <a:latin typeface="Helvetica" panose="020B060402020202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mj-lt"/>
              <a:buAutoNum type="arabicPeriod" startAt="11"/>
              <a:tabLst>
                <a:tab pos="457200" algn="l"/>
              </a:tabLst>
            </a:pPr>
            <a:endParaRPr lang="en-IN" sz="1100" dirty="0">
              <a:solidFill>
                <a:schemeClr val="accent2">
                  <a:lumMod val="50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mj-lt"/>
              <a:buAutoNum type="arabicPeriod" startAt="12"/>
              <a:tabLst>
                <a:tab pos="457200" algn="l"/>
              </a:tabLst>
            </a:pPr>
            <a:endParaRPr lang="en-IN" sz="1100" dirty="0">
              <a:solidFill>
                <a:schemeClr val="accent2">
                  <a:lumMod val="50000"/>
                </a:schemeClr>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70066613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oogle Shape;139;p18"/>
          <p:cNvGrpSpPr/>
          <p:nvPr/>
        </p:nvGrpSpPr>
        <p:grpSpPr>
          <a:xfrm>
            <a:off x="6929454" y="428610"/>
            <a:ext cx="1847361" cy="1847352"/>
            <a:chOff x="6643075" y="3664250"/>
            <a:chExt cx="407950" cy="407975"/>
          </a:xfrm>
        </p:grpSpPr>
        <p:sp>
          <p:nvSpPr>
            <p:cNvPr id="5" name="Google Shape;140;p18"/>
            <p:cNvSpPr/>
            <p:nvPr/>
          </p:nvSpPr>
          <p:spPr>
            <a:xfrm>
              <a:off x="6794075" y="3815250"/>
              <a:ext cx="211300" cy="211300"/>
            </a:xfrm>
            <a:custGeom>
              <a:avLst/>
              <a:gdLst/>
              <a:ahLst/>
              <a:cxnLst/>
              <a:rect l="l" t="t" r="r" b="b"/>
              <a:pathLst>
                <a:path w="8452" h="8452" fill="none" extrusionOk="0">
                  <a:moveTo>
                    <a:pt x="0" y="8135"/>
                  </a:moveTo>
                  <a:lnTo>
                    <a:pt x="0" y="8135"/>
                  </a:lnTo>
                  <a:lnTo>
                    <a:pt x="438" y="8257"/>
                  </a:lnTo>
                  <a:lnTo>
                    <a:pt x="852" y="8354"/>
                  </a:lnTo>
                  <a:lnTo>
                    <a:pt x="1291" y="8403"/>
                  </a:lnTo>
                  <a:lnTo>
                    <a:pt x="1729" y="8452"/>
                  </a:lnTo>
                  <a:lnTo>
                    <a:pt x="2168" y="8452"/>
                  </a:lnTo>
                  <a:lnTo>
                    <a:pt x="2606" y="8427"/>
                  </a:lnTo>
                  <a:lnTo>
                    <a:pt x="3020" y="8378"/>
                  </a:lnTo>
                  <a:lnTo>
                    <a:pt x="3458" y="8281"/>
                  </a:lnTo>
                  <a:lnTo>
                    <a:pt x="3872" y="8184"/>
                  </a:lnTo>
                  <a:lnTo>
                    <a:pt x="4311" y="8037"/>
                  </a:lnTo>
                  <a:lnTo>
                    <a:pt x="4701" y="7867"/>
                  </a:lnTo>
                  <a:lnTo>
                    <a:pt x="5115" y="7672"/>
                  </a:lnTo>
                  <a:lnTo>
                    <a:pt x="5504" y="7429"/>
                  </a:lnTo>
                  <a:lnTo>
                    <a:pt x="5870" y="7185"/>
                  </a:lnTo>
                  <a:lnTo>
                    <a:pt x="6235" y="6893"/>
                  </a:lnTo>
                  <a:lnTo>
                    <a:pt x="6576" y="6576"/>
                  </a:lnTo>
                  <a:lnTo>
                    <a:pt x="6576" y="6576"/>
                  </a:lnTo>
                  <a:lnTo>
                    <a:pt x="6892" y="6235"/>
                  </a:lnTo>
                  <a:lnTo>
                    <a:pt x="7185" y="5870"/>
                  </a:lnTo>
                  <a:lnTo>
                    <a:pt x="7428" y="5505"/>
                  </a:lnTo>
                  <a:lnTo>
                    <a:pt x="7672" y="5115"/>
                  </a:lnTo>
                  <a:lnTo>
                    <a:pt x="7867" y="4701"/>
                  </a:lnTo>
                  <a:lnTo>
                    <a:pt x="8037" y="4311"/>
                  </a:lnTo>
                  <a:lnTo>
                    <a:pt x="8183" y="3873"/>
                  </a:lnTo>
                  <a:lnTo>
                    <a:pt x="8281" y="3459"/>
                  </a:lnTo>
                  <a:lnTo>
                    <a:pt x="8378" y="3020"/>
                  </a:lnTo>
                  <a:lnTo>
                    <a:pt x="8427" y="2606"/>
                  </a:lnTo>
                  <a:lnTo>
                    <a:pt x="8451" y="2168"/>
                  </a:lnTo>
                  <a:lnTo>
                    <a:pt x="8451" y="1730"/>
                  </a:lnTo>
                  <a:lnTo>
                    <a:pt x="8402" y="1291"/>
                  </a:lnTo>
                  <a:lnTo>
                    <a:pt x="8354" y="853"/>
                  </a:lnTo>
                  <a:lnTo>
                    <a:pt x="8256" y="439"/>
                  </a:lnTo>
                  <a:lnTo>
                    <a:pt x="8135" y="0"/>
                  </a:lnTo>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41;p18"/>
            <p:cNvSpPr/>
            <p:nvPr/>
          </p:nvSpPr>
          <p:spPr>
            <a:xfrm>
              <a:off x="6643075" y="3664250"/>
              <a:ext cx="407950" cy="407975"/>
            </a:xfrm>
            <a:custGeom>
              <a:avLst/>
              <a:gdLst/>
              <a:ahLst/>
              <a:cxnLst/>
              <a:rect l="l" t="t" r="r" b="b"/>
              <a:pathLst>
                <a:path w="16318" h="16319" fill="none" extrusionOk="0">
                  <a:moveTo>
                    <a:pt x="16074" y="244"/>
                  </a:moveTo>
                  <a:lnTo>
                    <a:pt x="16074" y="244"/>
                  </a:lnTo>
                  <a:lnTo>
                    <a:pt x="15928" y="122"/>
                  </a:lnTo>
                  <a:lnTo>
                    <a:pt x="15758" y="49"/>
                  </a:lnTo>
                  <a:lnTo>
                    <a:pt x="15538" y="0"/>
                  </a:lnTo>
                  <a:lnTo>
                    <a:pt x="15319" y="0"/>
                  </a:lnTo>
                  <a:lnTo>
                    <a:pt x="15051" y="25"/>
                  </a:lnTo>
                  <a:lnTo>
                    <a:pt x="14759" y="73"/>
                  </a:lnTo>
                  <a:lnTo>
                    <a:pt x="14442" y="171"/>
                  </a:lnTo>
                  <a:lnTo>
                    <a:pt x="14102" y="293"/>
                  </a:lnTo>
                  <a:lnTo>
                    <a:pt x="13736" y="439"/>
                  </a:lnTo>
                  <a:lnTo>
                    <a:pt x="13347" y="609"/>
                  </a:lnTo>
                  <a:lnTo>
                    <a:pt x="12957" y="828"/>
                  </a:lnTo>
                  <a:lnTo>
                    <a:pt x="12543" y="1048"/>
                  </a:lnTo>
                  <a:lnTo>
                    <a:pt x="11666" y="1608"/>
                  </a:lnTo>
                  <a:lnTo>
                    <a:pt x="10716" y="2265"/>
                  </a:lnTo>
                  <a:lnTo>
                    <a:pt x="10716" y="2265"/>
                  </a:lnTo>
                  <a:lnTo>
                    <a:pt x="10278" y="2095"/>
                  </a:lnTo>
                  <a:lnTo>
                    <a:pt x="9815" y="1949"/>
                  </a:lnTo>
                  <a:lnTo>
                    <a:pt x="9352" y="1851"/>
                  </a:lnTo>
                  <a:lnTo>
                    <a:pt x="8890" y="1778"/>
                  </a:lnTo>
                  <a:lnTo>
                    <a:pt x="8427" y="1730"/>
                  </a:lnTo>
                  <a:lnTo>
                    <a:pt x="7940" y="1730"/>
                  </a:lnTo>
                  <a:lnTo>
                    <a:pt x="7477" y="1778"/>
                  </a:lnTo>
                  <a:lnTo>
                    <a:pt x="7014" y="1827"/>
                  </a:lnTo>
                  <a:lnTo>
                    <a:pt x="6551" y="1924"/>
                  </a:lnTo>
                  <a:lnTo>
                    <a:pt x="6089" y="2070"/>
                  </a:lnTo>
                  <a:lnTo>
                    <a:pt x="5650" y="2241"/>
                  </a:lnTo>
                  <a:lnTo>
                    <a:pt x="5212" y="2436"/>
                  </a:lnTo>
                  <a:lnTo>
                    <a:pt x="4774" y="2679"/>
                  </a:lnTo>
                  <a:lnTo>
                    <a:pt x="4384" y="2972"/>
                  </a:lnTo>
                  <a:lnTo>
                    <a:pt x="3994" y="3264"/>
                  </a:lnTo>
                  <a:lnTo>
                    <a:pt x="3605" y="3605"/>
                  </a:lnTo>
                  <a:lnTo>
                    <a:pt x="3605" y="3605"/>
                  </a:lnTo>
                  <a:lnTo>
                    <a:pt x="3264" y="3995"/>
                  </a:lnTo>
                  <a:lnTo>
                    <a:pt x="2971" y="4384"/>
                  </a:lnTo>
                  <a:lnTo>
                    <a:pt x="2679" y="4774"/>
                  </a:lnTo>
                  <a:lnTo>
                    <a:pt x="2436" y="5212"/>
                  </a:lnTo>
                  <a:lnTo>
                    <a:pt x="2241" y="5651"/>
                  </a:lnTo>
                  <a:lnTo>
                    <a:pt x="2070" y="6089"/>
                  </a:lnTo>
                  <a:lnTo>
                    <a:pt x="1924" y="6552"/>
                  </a:lnTo>
                  <a:lnTo>
                    <a:pt x="1827" y="7015"/>
                  </a:lnTo>
                  <a:lnTo>
                    <a:pt x="1778" y="7477"/>
                  </a:lnTo>
                  <a:lnTo>
                    <a:pt x="1729" y="7940"/>
                  </a:lnTo>
                  <a:lnTo>
                    <a:pt x="1729" y="8427"/>
                  </a:lnTo>
                  <a:lnTo>
                    <a:pt x="1778" y="8890"/>
                  </a:lnTo>
                  <a:lnTo>
                    <a:pt x="1851" y="9353"/>
                  </a:lnTo>
                  <a:lnTo>
                    <a:pt x="1948" y="9815"/>
                  </a:lnTo>
                  <a:lnTo>
                    <a:pt x="2095" y="10278"/>
                  </a:lnTo>
                  <a:lnTo>
                    <a:pt x="2265" y="10716"/>
                  </a:lnTo>
                  <a:lnTo>
                    <a:pt x="2265" y="10716"/>
                  </a:lnTo>
                  <a:lnTo>
                    <a:pt x="1607" y="11666"/>
                  </a:lnTo>
                  <a:lnTo>
                    <a:pt x="1047" y="12543"/>
                  </a:lnTo>
                  <a:lnTo>
                    <a:pt x="828" y="12957"/>
                  </a:lnTo>
                  <a:lnTo>
                    <a:pt x="609" y="13347"/>
                  </a:lnTo>
                  <a:lnTo>
                    <a:pt x="438" y="13737"/>
                  </a:lnTo>
                  <a:lnTo>
                    <a:pt x="292" y="14102"/>
                  </a:lnTo>
                  <a:lnTo>
                    <a:pt x="170" y="14443"/>
                  </a:lnTo>
                  <a:lnTo>
                    <a:pt x="73" y="14759"/>
                  </a:lnTo>
                  <a:lnTo>
                    <a:pt x="24" y="15052"/>
                  </a:lnTo>
                  <a:lnTo>
                    <a:pt x="0" y="15320"/>
                  </a:lnTo>
                  <a:lnTo>
                    <a:pt x="0" y="15539"/>
                  </a:lnTo>
                  <a:lnTo>
                    <a:pt x="49" y="15758"/>
                  </a:lnTo>
                  <a:lnTo>
                    <a:pt x="122" y="15928"/>
                  </a:lnTo>
                  <a:lnTo>
                    <a:pt x="244" y="16075"/>
                  </a:lnTo>
                  <a:lnTo>
                    <a:pt x="244" y="16075"/>
                  </a:lnTo>
                  <a:lnTo>
                    <a:pt x="341" y="16172"/>
                  </a:lnTo>
                  <a:lnTo>
                    <a:pt x="487" y="16245"/>
                  </a:lnTo>
                  <a:lnTo>
                    <a:pt x="633" y="16294"/>
                  </a:lnTo>
                  <a:lnTo>
                    <a:pt x="804" y="16318"/>
                  </a:lnTo>
                  <a:lnTo>
                    <a:pt x="974" y="16318"/>
                  </a:lnTo>
                  <a:lnTo>
                    <a:pt x="1169" y="16318"/>
                  </a:lnTo>
                  <a:lnTo>
                    <a:pt x="1388" y="16269"/>
                  </a:lnTo>
                  <a:lnTo>
                    <a:pt x="1632" y="16221"/>
                  </a:lnTo>
                  <a:lnTo>
                    <a:pt x="2143" y="16075"/>
                  </a:lnTo>
                  <a:lnTo>
                    <a:pt x="2703" y="15831"/>
                  </a:lnTo>
                  <a:lnTo>
                    <a:pt x="3312" y="15539"/>
                  </a:lnTo>
                  <a:lnTo>
                    <a:pt x="3946" y="15149"/>
                  </a:lnTo>
                  <a:lnTo>
                    <a:pt x="4652" y="14711"/>
                  </a:lnTo>
                  <a:lnTo>
                    <a:pt x="5358" y="14224"/>
                  </a:lnTo>
                  <a:lnTo>
                    <a:pt x="6113" y="13663"/>
                  </a:lnTo>
                  <a:lnTo>
                    <a:pt x="6892" y="13055"/>
                  </a:lnTo>
                  <a:lnTo>
                    <a:pt x="7696" y="12397"/>
                  </a:lnTo>
                  <a:lnTo>
                    <a:pt x="8500" y="11691"/>
                  </a:lnTo>
                  <a:lnTo>
                    <a:pt x="9304" y="10936"/>
                  </a:lnTo>
                  <a:lnTo>
                    <a:pt x="10132" y="10132"/>
                  </a:lnTo>
                  <a:lnTo>
                    <a:pt x="10132" y="10132"/>
                  </a:lnTo>
                  <a:lnTo>
                    <a:pt x="10935" y="9304"/>
                  </a:lnTo>
                  <a:lnTo>
                    <a:pt x="11690" y="8500"/>
                  </a:lnTo>
                  <a:lnTo>
                    <a:pt x="12397" y="7696"/>
                  </a:lnTo>
                  <a:lnTo>
                    <a:pt x="13054" y="6893"/>
                  </a:lnTo>
                  <a:lnTo>
                    <a:pt x="13663" y="6113"/>
                  </a:lnTo>
                  <a:lnTo>
                    <a:pt x="14223" y="5358"/>
                  </a:lnTo>
                  <a:lnTo>
                    <a:pt x="14710" y="4652"/>
                  </a:lnTo>
                  <a:lnTo>
                    <a:pt x="15149" y="3946"/>
                  </a:lnTo>
                  <a:lnTo>
                    <a:pt x="15538" y="3313"/>
                  </a:lnTo>
                  <a:lnTo>
                    <a:pt x="15831" y="2704"/>
                  </a:lnTo>
                  <a:lnTo>
                    <a:pt x="16074" y="2144"/>
                  </a:lnTo>
                  <a:lnTo>
                    <a:pt x="16220" y="1632"/>
                  </a:lnTo>
                  <a:lnTo>
                    <a:pt x="16269" y="1389"/>
                  </a:lnTo>
                  <a:lnTo>
                    <a:pt x="16318" y="1169"/>
                  </a:lnTo>
                  <a:lnTo>
                    <a:pt x="16318" y="975"/>
                  </a:lnTo>
                  <a:lnTo>
                    <a:pt x="16318" y="804"/>
                  </a:lnTo>
                  <a:lnTo>
                    <a:pt x="16293" y="634"/>
                  </a:lnTo>
                  <a:lnTo>
                    <a:pt x="16245" y="487"/>
                  </a:lnTo>
                  <a:lnTo>
                    <a:pt x="16172" y="341"/>
                  </a:lnTo>
                  <a:lnTo>
                    <a:pt x="16074" y="244"/>
                  </a:lnTo>
                  <a:lnTo>
                    <a:pt x="16074" y="244"/>
                  </a:lnTo>
                  <a:close/>
                  <a:moveTo>
                    <a:pt x="1827" y="13810"/>
                  </a:moveTo>
                  <a:lnTo>
                    <a:pt x="1827" y="13810"/>
                  </a:lnTo>
                  <a:lnTo>
                    <a:pt x="1754" y="13737"/>
                  </a:lnTo>
                  <a:lnTo>
                    <a:pt x="1729" y="13639"/>
                  </a:lnTo>
                  <a:lnTo>
                    <a:pt x="1681" y="13542"/>
                  </a:lnTo>
                  <a:lnTo>
                    <a:pt x="1681" y="13444"/>
                  </a:lnTo>
                  <a:lnTo>
                    <a:pt x="1681" y="13176"/>
                  </a:lnTo>
                  <a:lnTo>
                    <a:pt x="1754" y="12884"/>
                  </a:lnTo>
                  <a:lnTo>
                    <a:pt x="1875" y="12519"/>
                  </a:lnTo>
                  <a:lnTo>
                    <a:pt x="2046" y="12153"/>
                  </a:lnTo>
                  <a:lnTo>
                    <a:pt x="2265" y="11715"/>
                  </a:lnTo>
                  <a:lnTo>
                    <a:pt x="2533" y="11277"/>
                  </a:lnTo>
                  <a:lnTo>
                    <a:pt x="2533" y="11277"/>
                  </a:lnTo>
                  <a:lnTo>
                    <a:pt x="2752" y="11642"/>
                  </a:lnTo>
                  <a:lnTo>
                    <a:pt x="3020" y="12007"/>
                  </a:lnTo>
                  <a:lnTo>
                    <a:pt x="3288" y="12373"/>
                  </a:lnTo>
                  <a:lnTo>
                    <a:pt x="3605" y="12714"/>
                  </a:lnTo>
                  <a:lnTo>
                    <a:pt x="3605" y="12714"/>
                  </a:lnTo>
                  <a:lnTo>
                    <a:pt x="3897" y="12957"/>
                  </a:lnTo>
                  <a:lnTo>
                    <a:pt x="4165" y="13201"/>
                  </a:lnTo>
                  <a:lnTo>
                    <a:pt x="4165" y="13201"/>
                  </a:lnTo>
                  <a:lnTo>
                    <a:pt x="3751" y="13444"/>
                  </a:lnTo>
                  <a:lnTo>
                    <a:pt x="3361" y="13639"/>
                  </a:lnTo>
                  <a:lnTo>
                    <a:pt x="3020" y="13785"/>
                  </a:lnTo>
                  <a:lnTo>
                    <a:pt x="2679" y="13883"/>
                  </a:lnTo>
                  <a:lnTo>
                    <a:pt x="2411" y="13956"/>
                  </a:lnTo>
                  <a:lnTo>
                    <a:pt x="2168" y="13956"/>
                  </a:lnTo>
                  <a:lnTo>
                    <a:pt x="2070" y="13931"/>
                  </a:lnTo>
                  <a:lnTo>
                    <a:pt x="1973" y="13907"/>
                  </a:lnTo>
                  <a:lnTo>
                    <a:pt x="1900" y="13858"/>
                  </a:lnTo>
                  <a:lnTo>
                    <a:pt x="1827" y="13810"/>
                  </a:lnTo>
                  <a:lnTo>
                    <a:pt x="1827" y="13810"/>
                  </a:lnTo>
                  <a:close/>
                  <a:moveTo>
                    <a:pt x="8159" y="4482"/>
                  </a:moveTo>
                  <a:lnTo>
                    <a:pt x="8159" y="4482"/>
                  </a:lnTo>
                  <a:lnTo>
                    <a:pt x="8037" y="4482"/>
                  </a:lnTo>
                  <a:lnTo>
                    <a:pt x="7940" y="4433"/>
                  </a:lnTo>
                  <a:lnTo>
                    <a:pt x="7842" y="4384"/>
                  </a:lnTo>
                  <a:lnTo>
                    <a:pt x="7745" y="4311"/>
                  </a:lnTo>
                  <a:lnTo>
                    <a:pt x="7672" y="4238"/>
                  </a:lnTo>
                  <a:lnTo>
                    <a:pt x="7623" y="4141"/>
                  </a:lnTo>
                  <a:lnTo>
                    <a:pt x="7574" y="4019"/>
                  </a:lnTo>
                  <a:lnTo>
                    <a:pt x="7574" y="3897"/>
                  </a:lnTo>
                  <a:lnTo>
                    <a:pt x="7574" y="3897"/>
                  </a:lnTo>
                  <a:lnTo>
                    <a:pt x="7574" y="3775"/>
                  </a:lnTo>
                  <a:lnTo>
                    <a:pt x="7623" y="3678"/>
                  </a:lnTo>
                  <a:lnTo>
                    <a:pt x="7672" y="3580"/>
                  </a:lnTo>
                  <a:lnTo>
                    <a:pt x="7745" y="3483"/>
                  </a:lnTo>
                  <a:lnTo>
                    <a:pt x="7842" y="3410"/>
                  </a:lnTo>
                  <a:lnTo>
                    <a:pt x="7940" y="3361"/>
                  </a:lnTo>
                  <a:lnTo>
                    <a:pt x="8037" y="3337"/>
                  </a:lnTo>
                  <a:lnTo>
                    <a:pt x="8159" y="3313"/>
                  </a:lnTo>
                  <a:lnTo>
                    <a:pt x="8159" y="3313"/>
                  </a:lnTo>
                  <a:lnTo>
                    <a:pt x="8281" y="3337"/>
                  </a:lnTo>
                  <a:lnTo>
                    <a:pt x="8378" y="3361"/>
                  </a:lnTo>
                  <a:lnTo>
                    <a:pt x="8476" y="3410"/>
                  </a:lnTo>
                  <a:lnTo>
                    <a:pt x="8573" y="3483"/>
                  </a:lnTo>
                  <a:lnTo>
                    <a:pt x="8646" y="3580"/>
                  </a:lnTo>
                  <a:lnTo>
                    <a:pt x="8695" y="3678"/>
                  </a:lnTo>
                  <a:lnTo>
                    <a:pt x="8743" y="3775"/>
                  </a:lnTo>
                  <a:lnTo>
                    <a:pt x="8743" y="3897"/>
                  </a:lnTo>
                  <a:lnTo>
                    <a:pt x="8743" y="3897"/>
                  </a:lnTo>
                  <a:lnTo>
                    <a:pt x="8743" y="4019"/>
                  </a:lnTo>
                  <a:lnTo>
                    <a:pt x="8695" y="4141"/>
                  </a:lnTo>
                  <a:lnTo>
                    <a:pt x="8646" y="4238"/>
                  </a:lnTo>
                  <a:lnTo>
                    <a:pt x="8573" y="4311"/>
                  </a:lnTo>
                  <a:lnTo>
                    <a:pt x="8476" y="4384"/>
                  </a:lnTo>
                  <a:lnTo>
                    <a:pt x="8378" y="4433"/>
                  </a:lnTo>
                  <a:lnTo>
                    <a:pt x="8281" y="4482"/>
                  </a:lnTo>
                  <a:lnTo>
                    <a:pt x="8159" y="4482"/>
                  </a:lnTo>
                  <a:lnTo>
                    <a:pt x="8159" y="4482"/>
                  </a:lnTo>
                  <a:close/>
                  <a:moveTo>
                    <a:pt x="9133" y="5943"/>
                  </a:moveTo>
                  <a:lnTo>
                    <a:pt x="9133" y="5943"/>
                  </a:lnTo>
                  <a:lnTo>
                    <a:pt x="9036" y="5943"/>
                  </a:lnTo>
                  <a:lnTo>
                    <a:pt x="8963" y="5919"/>
                  </a:lnTo>
                  <a:lnTo>
                    <a:pt x="8841" y="5846"/>
                  </a:lnTo>
                  <a:lnTo>
                    <a:pt x="8768" y="5724"/>
                  </a:lnTo>
                  <a:lnTo>
                    <a:pt x="8743" y="5651"/>
                  </a:lnTo>
                  <a:lnTo>
                    <a:pt x="8743" y="5553"/>
                  </a:lnTo>
                  <a:lnTo>
                    <a:pt x="8743" y="5553"/>
                  </a:lnTo>
                  <a:lnTo>
                    <a:pt x="8743" y="5480"/>
                  </a:lnTo>
                  <a:lnTo>
                    <a:pt x="8768" y="5407"/>
                  </a:lnTo>
                  <a:lnTo>
                    <a:pt x="8841" y="5285"/>
                  </a:lnTo>
                  <a:lnTo>
                    <a:pt x="8963" y="5212"/>
                  </a:lnTo>
                  <a:lnTo>
                    <a:pt x="9036" y="5188"/>
                  </a:lnTo>
                  <a:lnTo>
                    <a:pt x="9133" y="5164"/>
                  </a:lnTo>
                  <a:lnTo>
                    <a:pt x="9133" y="5164"/>
                  </a:lnTo>
                  <a:lnTo>
                    <a:pt x="9206" y="5188"/>
                  </a:lnTo>
                  <a:lnTo>
                    <a:pt x="9279" y="5212"/>
                  </a:lnTo>
                  <a:lnTo>
                    <a:pt x="9401" y="5285"/>
                  </a:lnTo>
                  <a:lnTo>
                    <a:pt x="9474" y="5407"/>
                  </a:lnTo>
                  <a:lnTo>
                    <a:pt x="9498" y="5480"/>
                  </a:lnTo>
                  <a:lnTo>
                    <a:pt x="9523" y="5553"/>
                  </a:lnTo>
                  <a:lnTo>
                    <a:pt x="9523" y="5553"/>
                  </a:lnTo>
                  <a:lnTo>
                    <a:pt x="9498" y="5651"/>
                  </a:lnTo>
                  <a:lnTo>
                    <a:pt x="9474" y="5724"/>
                  </a:lnTo>
                  <a:lnTo>
                    <a:pt x="9401" y="5846"/>
                  </a:lnTo>
                  <a:lnTo>
                    <a:pt x="9279" y="5919"/>
                  </a:lnTo>
                  <a:lnTo>
                    <a:pt x="9206" y="5943"/>
                  </a:lnTo>
                  <a:lnTo>
                    <a:pt x="9133" y="5943"/>
                  </a:lnTo>
                  <a:lnTo>
                    <a:pt x="9133" y="5943"/>
                  </a:lnTo>
                  <a:close/>
                  <a:moveTo>
                    <a:pt x="9986" y="4409"/>
                  </a:moveTo>
                  <a:lnTo>
                    <a:pt x="9986" y="4409"/>
                  </a:lnTo>
                  <a:lnTo>
                    <a:pt x="9888" y="4409"/>
                  </a:lnTo>
                  <a:lnTo>
                    <a:pt x="9815" y="4384"/>
                  </a:lnTo>
                  <a:lnTo>
                    <a:pt x="9693" y="4287"/>
                  </a:lnTo>
                  <a:lnTo>
                    <a:pt x="9620" y="4165"/>
                  </a:lnTo>
                  <a:lnTo>
                    <a:pt x="9596" y="4092"/>
                  </a:lnTo>
                  <a:lnTo>
                    <a:pt x="9596" y="4019"/>
                  </a:lnTo>
                  <a:lnTo>
                    <a:pt x="9596" y="4019"/>
                  </a:lnTo>
                  <a:lnTo>
                    <a:pt x="9596" y="3946"/>
                  </a:lnTo>
                  <a:lnTo>
                    <a:pt x="9620" y="3873"/>
                  </a:lnTo>
                  <a:lnTo>
                    <a:pt x="9693" y="3751"/>
                  </a:lnTo>
                  <a:lnTo>
                    <a:pt x="9815" y="3654"/>
                  </a:lnTo>
                  <a:lnTo>
                    <a:pt x="9888" y="3629"/>
                  </a:lnTo>
                  <a:lnTo>
                    <a:pt x="9986" y="3629"/>
                  </a:lnTo>
                  <a:lnTo>
                    <a:pt x="9986" y="3629"/>
                  </a:lnTo>
                  <a:lnTo>
                    <a:pt x="10059" y="3629"/>
                  </a:lnTo>
                  <a:lnTo>
                    <a:pt x="10132" y="3654"/>
                  </a:lnTo>
                  <a:lnTo>
                    <a:pt x="10253" y="3751"/>
                  </a:lnTo>
                  <a:lnTo>
                    <a:pt x="10327" y="3873"/>
                  </a:lnTo>
                  <a:lnTo>
                    <a:pt x="10351" y="3946"/>
                  </a:lnTo>
                  <a:lnTo>
                    <a:pt x="10375" y="4019"/>
                  </a:lnTo>
                  <a:lnTo>
                    <a:pt x="10375" y="4019"/>
                  </a:lnTo>
                  <a:lnTo>
                    <a:pt x="10351" y="4092"/>
                  </a:lnTo>
                  <a:lnTo>
                    <a:pt x="10327" y="4165"/>
                  </a:lnTo>
                  <a:lnTo>
                    <a:pt x="10253" y="4287"/>
                  </a:lnTo>
                  <a:lnTo>
                    <a:pt x="10132" y="4384"/>
                  </a:lnTo>
                  <a:lnTo>
                    <a:pt x="10059" y="4409"/>
                  </a:lnTo>
                  <a:lnTo>
                    <a:pt x="9986" y="4409"/>
                  </a:lnTo>
                  <a:lnTo>
                    <a:pt x="9986" y="4409"/>
                  </a:lnTo>
                  <a:close/>
                  <a:moveTo>
                    <a:pt x="13200" y="4165"/>
                  </a:moveTo>
                  <a:lnTo>
                    <a:pt x="13200" y="4165"/>
                  </a:lnTo>
                  <a:lnTo>
                    <a:pt x="12957" y="3897"/>
                  </a:lnTo>
                  <a:lnTo>
                    <a:pt x="12713" y="3605"/>
                  </a:lnTo>
                  <a:lnTo>
                    <a:pt x="12713" y="3605"/>
                  </a:lnTo>
                  <a:lnTo>
                    <a:pt x="12372" y="3288"/>
                  </a:lnTo>
                  <a:lnTo>
                    <a:pt x="12007" y="3020"/>
                  </a:lnTo>
                  <a:lnTo>
                    <a:pt x="11642" y="2752"/>
                  </a:lnTo>
                  <a:lnTo>
                    <a:pt x="11276" y="2533"/>
                  </a:lnTo>
                  <a:lnTo>
                    <a:pt x="11276" y="2533"/>
                  </a:lnTo>
                  <a:lnTo>
                    <a:pt x="11715" y="2265"/>
                  </a:lnTo>
                  <a:lnTo>
                    <a:pt x="12153" y="2046"/>
                  </a:lnTo>
                  <a:lnTo>
                    <a:pt x="12518" y="1876"/>
                  </a:lnTo>
                  <a:lnTo>
                    <a:pt x="12884" y="1754"/>
                  </a:lnTo>
                  <a:lnTo>
                    <a:pt x="13176" y="1681"/>
                  </a:lnTo>
                  <a:lnTo>
                    <a:pt x="13444" y="1681"/>
                  </a:lnTo>
                  <a:lnTo>
                    <a:pt x="13541" y="1681"/>
                  </a:lnTo>
                  <a:lnTo>
                    <a:pt x="13639" y="1730"/>
                  </a:lnTo>
                  <a:lnTo>
                    <a:pt x="13736" y="1754"/>
                  </a:lnTo>
                  <a:lnTo>
                    <a:pt x="13809" y="1827"/>
                  </a:lnTo>
                  <a:lnTo>
                    <a:pt x="13809" y="1827"/>
                  </a:lnTo>
                  <a:lnTo>
                    <a:pt x="13858" y="1900"/>
                  </a:lnTo>
                  <a:lnTo>
                    <a:pt x="13907" y="1973"/>
                  </a:lnTo>
                  <a:lnTo>
                    <a:pt x="13931" y="2070"/>
                  </a:lnTo>
                  <a:lnTo>
                    <a:pt x="13955" y="2168"/>
                  </a:lnTo>
                  <a:lnTo>
                    <a:pt x="13955" y="2411"/>
                  </a:lnTo>
                  <a:lnTo>
                    <a:pt x="13882" y="2679"/>
                  </a:lnTo>
                  <a:lnTo>
                    <a:pt x="13785" y="3020"/>
                  </a:lnTo>
                  <a:lnTo>
                    <a:pt x="13639" y="3361"/>
                  </a:lnTo>
                  <a:lnTo>
                    <a:pt x="13444" y="3751"/>
                  </a:lnTo>
                  <a:lnTo>
                    <a:pt x="13200" y="4165"/>
                  </a:lnTo>
                  <a:lnTo>
                    <a:pt x="13200" y="4165"/>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 name="Google Shape;148;p18"/>
          <p:cNvSpPr/>
          <p:nvPr/>
        </p:nvSpPr>
        <p:spPr>
          <a:xfrm rot="2697278">
            <a:off x="7921136" y="2360858"/>
            <a:ext cx="438306" cy="418511"/>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49;p18"/>
          <p:cNvSpPr/>
          <p:nvPr/>
        </p:nvSpPr>
        <p:spPr>
          <a:xfrm>
            <a:off x="8286776" y="2143122"/>
            <a:ext cx="175587" cy="167693"/>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 name="Google Shape;142;p18"/>
          <p:cNvGrpSpPr/>
          <p:nvPr/>
        </p:nvGrpSpPr>
        <p:grpSpPr>
          <a:xfrm rot="-587346">
            <a:off x="7202801" y="2987977"/>
            <a:ext cx="759491" cy="759448"/>
            <a:chOff x="576250" y="4319400"/>
            <a:chExt cx="442075" cy="442050"/>
          </a:xfrm>
        </p:grpSpPr>
        <p:sp>
          <p:nvSpPr>
            <p:cNvPr id="10" name="Google Shape;143;p18"/>
            <p:cNvSpPr/>
            <p:nvPr/>
          </p:nvSpPr>
          <p:spPr>
            <a:xfrm>
              <a:off x="576250" y="4319400"/>
              <a:ext cx="442075" cy="442050"/>
            </a:xfrm>
            <a:custGeom>
              <a:avLst/>
              <a:gdLst/>
              <a:ahLst/>
              <a:cxnLst/>
              <a:rect l="l" t="t" r="r" b="b"/>
              <a:pathLst>
                <a:path w="17683" h="17682" fill="none" extrusionOk="0">
                  <a:moveTo>
                    <a:pt x="11472" y="17292"/>
                  </a:moveTo>
                  <a:lnTo>
                    <a:pt x="11472" y="12153"/>
                  </a:lnTo>
                  <a:lnTo>
                    <a:pt x="16416" y="7209"/>
                  </a:lnTo>
                  <a:lnTo>
                    <a:pt x="16416" y="7209"/>
                  </a:lnTo>
                  <a:lnTo>
                    <a:pt x="16562" y="7063"/>
                  </a:lnTo>
                  <a:lnTo>
                    <a:pt x="16684" y="6868"/>
                  </a:lnTo>
                  <a:lnTo>
                    <a:pt x="16830" y="6674"/>
                  </a:lnTo>
                  <a:lnTo>
                    <a:pt x="16927" y="6479"/>
                  </a:lnTo>
                  <a:lnTo>
                    <a:pt x="17146" y="6040"/>
                  </a:lnTo>
                  <a:lnTo>
                    <a:pt x="17317" y="5553"/>
                  </a:lnTo>
                  <a:lnTo>
                    <a:pt x="17439" y="5042"/>
                  </a:lnTo>
                  <a:lnTo>
                    <a:pt x="17560" y="4506"/>
                  </a:lnTo>
                  <a:lnTo>
                    <a:pt x="17633" y="3970"/>
                  </a:lnTo>
                  <a:lnTo>
                    <a:pt x="17658" y="3434"/>
                  </a:lnTo>
                  <a:lnTo>
                    <a:pt x="17682" y="2898"/>
                  </a:lnTo>
                  <a:lnTo>
                    <a:pt x="17682" y="2411"/>
                  </a:lnTo>
                  <a:lnTo>
                    <a:pt x="17658" y="1949"/>
                  </a:lnTo>
                  <a:lnTo>
                    <a:pt x="17609" y="1510"/>
                  </a:lnTo>
                  <a:lnTo>
                    <a:pt x="17536" y="1145"/>
                  </a:lnTo>
                  <a:lnTo>
                    <a:pt x="17463" y="828"/>
                  </a:lnTo>
                  <a:lnTo>
                    <a:pt x="17366" y="585"/>
                  </a:lnTo>
                  <a:lnTo>
                    <a:pt x="17292" y="487"/>
                  </a:lnTo>
                  <a:lnTo>
                    <a:pt x="17244" y="439"/>
                  </a:lnTo>
                  <a:lnTo>
                    <a:pt x="17244" y="439"/>
                  </a:lnTo>
                  <a:lnTo>
                    <a:pt x="17195" y="390"/>
                  </a:lnTo>
                  <a:lnTo>
                    <a:pt x="17098" y="317"/>
                  </a:lnTo>
                  <a:lnTo>
                    <a:pt x="16854" y="219"/>
                  </a:lnTo>
                  <a:lnTo>
                    <a:pt x="16537" y="146"/>
                  </a:lnTo>
                  <a:lnTo>
                    <a:pt x="16172" y="73"/>
                  </a:lnTo>
                  <a:lnTo>
                    <a:pt x="15734" y="25"/>
                  </a:lnTo>
                  <a:lnTo>
                    <a:pt x="15271" y="0"/>
                  </a:lnTo>
                  <a:lnTo>
                    <a:pt x="14784" y="0"/>
                  </a:lnTo>
                  <a:lnTo>
                    <a:pt x="14248" y="25"/>
                  </a:lnTo>
                  <a:lnTo>
                    <a:pt x="13712" y="49"/>
                  </a:lnTo>
                  <a:lnTo>
                    <a:pt x="13176" y="122"/>
                  </a:lnTo>
                  <a:lnTo>
                    <a:pt x="12641" y="244"/>
                  </a:lnTo>
                  <a:lnTo>
                    <a:pt x="12129" y="366"/>
                  </a:lnTo>
                  <a:lnTo>
                    <a:pt x="11642" y="536"/>
                  </a:lnTo>
                  <a:lnTo>
                    <a:pt x="11204" y="755"/>
                  </a:lnTo>
                  <a:lnTo>
                    <a:pt x="10985" y="853"/>
                  </a:lnTo>
                  <a:lnTo>
                    <a:pt x="10814" y="999"/>
                  </a:lnTo>
                  <a:lnTo>
                    <a:pt x="10619" y="1121"/>
                  </a:lnTo>
                  <a:lnTo>
                    <a:pt x="10473" y="1267"/>
                  </a:lnTo>
                  <a:lnTo>
                    <a:pt x="5529" y="6211"/>
                  </a:lnTo>
                  <a:lnTo>
                    <a:pt x="390" y="6211"/>
                  </a:lnTo>
                  <a:lnTo>
                    <a:pt x="390" y="6211"/>
                  </a:lnTo>
                  <a:lnTo>
                    <a:pt x="244" y="6235"/>
                  </a:lnTo>
                  <a:lnTo>
                    <a:pt x="147" y="6259"/>
                  </a:lnTo>
                  <a:lnTo>
                    <a:pt x="49" y="6308"/>
                  </a:lnTo>
                  <a:lnTo>
                    <a:pt x="0" y="6381"/>
                  </a:lnTo>
                  <a:lnTo>
                    <a:pt x="0" y="6454"/>
                  </a:lnTo>
                  <a:lnTo>
                    <a:pt x="25" y="6552"/>
                  </a:lnTo>
                  <a:lnTo>
                    <a:pt x="74" y="6649"/>
                  </a:lnTo>
                  <a:lnTo>
                    <a:pt x="171" y="6771"/>
                  </a:lnTo>
                  <a:lnTo>
                    <a:pt x="2582" y="9158"/>
                  </a:lnTo>
                  <a:lnTo>
                    <a:pt x="2265" y="9474"/>
                  </a:lnTo>
                  <a:lnTo>
                    <a:pt x="950" y="9718"/>
                  </a:lnTo>
                  <a:lnTo>
                    <a:pt x="950" y="9718"/>
                  </a:lnTo>
                  <a:lnTo>
                    <a:pt x="804" y="9767"/>
                  </a:lnTo>
                  <a:lnTo>
                    <a:pt x="682" y="9815"/>
                  </a:lnTo>
                  <a:lnTo>
                    <a:pt x="609" y="9913"/>
                  </a:lnTo>
                  <a:lnTo>
                    <a:pt x="561" y="9986"/>
                  </a:lnTo>
                  <a:lnTo>
                    <a:pt x="561" y="10083"/>
                  </a:lnTo>
                  <a:lnTo>
                    <a:pt x="585" y="10205"/>
                  </a:lnTo>
                  <a:lnTo>
                    <a:pt x="634" y="10302"/>
                  </a:lnTo>
                  <a:lnTo>
                    <a:pt x="731" y="10424"/>
                  </a:lnTo>
                  <a:lnTo>
                    <a:pt x="7258" y="16951"/>
                  </a:lnTo>
                  <a:lnTo>
                    <a:pt x="7258" y="16951"/>
                  </a:lnTo>
                  <a:lnTo>
                    <a:pt x="7380" y="17049"/>
                  </a:lnTo>
                  <a:lnTo>
                    <a:pt x="7477" y="17097"/>
                  </a:lnTo>
                  <a:lnTo>
                    <a:pt x="7599" y="17122"/>
                  </a:lnTo>
                  <a:lnTo>
                    <a:pt x="7697" y="17122"/>
                  </a:lnTo>
                  <a:lnTo>
                    <a:pt x="7770" y="17073"/>
                  </a:lnTo>
                  <a:lnTo>
                    <a:pt x="7867" y="17000"/>
                  </a:lnTo>
                  <a:lnTo>
                    <a:pt x="7916" y="16878"/>
                  </a:lnTo>
                  <a:lnTo>
                    <a:pt x="7965" y="16732"/>
                  </a:lnTo>
                  <a:lnTo>
                    <a:pt x="8208" y="15417"/>
                  </a:lnTo>
                  <a:lnTo>
                    <a:pt x="8525" y="15100"/>
                  </a:lnTo>
                  <a:lnTo>
                    <a:pt x="10911" y="17511"/>
                  </a:lnTo>
                  <a:lnTo>
                    <a:pt x="10911" y="17511"/>
                  </a:lnTo>
                  <a:lnTo>
                    <a:pt x="11033" y="17609"/>
                  </a:lnTo>
                  <a:lnTo>
                    <a:pt x="11131" y="17658"/>
                  </a:lnTo>
                  <a:lnTo>
                    <a:pt x="11228" y="17682"/>
                  </a:lnTo>
                  <a:lnTo>
                    <a:pt x="11301" y="17682"/>
                  </a:lnTo>
                  <a:lnTo>
                    <a:pt x="11374" y="17633"/>
                  </a:lnTo>
                  <a:lnTo>
                    <a:pt x="11423" y="17536"/>
                  </a:lnTo>
                  <a:lnTo>
                    <a:pt x="11447" y="17438"/>
                  </a:lnTo>
                  <a:lnTo>
                    <a:pt x="11472" y="17292"/>
                  </a:lnTo>
                  <a:lnTo>
                    <a:pt x="11472" y="17292"/>
                  </a:lnTo>
                  <a:close/>
                  <a:moveTo>
                    <a:pt x="6162" y="12202"/>
                  </a:moveTo>
                  <a:lnTo>
                    <a:pt x="6162" y="12202"/>
                  </a:lnTo>
                  <a:lnTo>
                    <a:pt x="6089" y="12275"/>
                  </a:lnTo>
                  <a:lnTo>
                    <a:pt x="6016" y="12324"/>
                  </a:lnTo>
                  <a:lnTo>
                    <a:pt x="5919" y="12348"/>
                  </a:lnTo>
                  <a:lnTo>
                    <a:pt x="5821" y="12348"/>
                  </a:lnTo>
                  <a:lnTo>
                    <a:pt x="5724" y="12348"/>
                  </a:lnTo>
                  <a:lnTo>
                    <a:pt x="5626" y="12324"/>
                  </a:lnTo>
                  <a:lnTo>
                    <a:pt x="5553" y="12275"/>
                  </a:lnTo>
                  <a:lnTo>
                    <a:pt x="5480" y="12202"/>
                  </a:lnTo>
                  <a:lnTo>
                    <a:pt x="5480" y="12202"/>
                  </a:lnTo>
                  <a:lnTo>
                    <a:pt x="5407" y="12129"/>
                  </a:lnTo>
                  <a:lnTo>
                    <a:pt x="5359" y="12056"/>
                  </a:lnTo>
                  <a:lnTo>
                    <a:pt x="5334" y="11959"/>
                  </a:lnTo>
                  <a:lnTo>
                    <a:pt x="5334" y="11861"/>
                  </a:lnTo>
                  <a:lnTo>
                    <a:pt x="5334" y="11764"/>
                  </a:lnTo>
                  <a:lnTo>
                    <a:pt x="5359" y="11666"/>
                  </a:lnTo>
                  <a:lnTo>
                    <a:pt x="5407" y="11593"/>
                  </a:lnTo>
                  <a:lnTo>
                    <a:pt x="5480" y="11520"/>
                  </a:lnTo>
                  <a:lnTo>
                    <a:pt x="8013" y="8987"/>
                  </a:lnTo>
                  <a:lnTo>
                    <a:pt x="8013" y="8987"/>
                  </a:lnTo>
                  <a:lnTo>
                    <a:pt x="8086" y="8939"/>
                  </a:lnTo>
                  <a:lnTo>
                    <a:pt x="8159" y="8890"/>
                  </a:lnTo>
                  <a:lnTo>
                    <a:pt x="8257" y="8865"/>
                  </a:lnTo>
                  <a:lnTo>
                    <a:pt x="8354" y="8841"/>
                  </a:lnTo>
                  <a:lnTo>
                    <a:pt x="8452" y="8865"/>
                  </a:lnTo>
                  <a:lnTo>
                    <a:pt x="8525" y="8890"/>
                  </a:lnTo>
                  <a:lnTo>
                    <a:pt x="8622" y="8939"/>
                  </a:lnTo>
                  <a:lnTo>
                    <a:pt x="8695" y="8987"/>
                  </a:lnTo>
                  <a:lnTo>
                    <a:pt x="8695" y="8987"/>
                  </a:lnTo>
                  <a:lnTo>
                    <a:pt x="8744" y="9060"/>
                  </a:lnTo>
                  <a:lnTo>
                    <a:pt x="8793" y="9158"/>
                  </a:lnTo>
                  <a:lnTo>
                    <a:pt x="8817" y="9231"/>
                  </a:lnTo>
                  <a:lnTo>
                    <a:pt x="8841" y="9328"/>
                  </a:lnTo>
                  <a:lnTo>
                    <a:pt x="8817" y="9426"/>
                  </a:lnTo>
                  <a:lnTo>
                    <a:pt x="8793" y="9523"/>
                  </a:lnTo>
                  <a:lnTo>
                    <a:pt x="8744" y="9596"/>
                  </a:lnTo>
                  <a:lnTo>
                    <a:pt x="8695" y="9669"/>
                  </a:lnTo>
                  <a:lnTo>
                    <a:pt x="6162" y="12202"/>
                  </a:lnTo>
                  <a:close/>
                  <a:moveTo>
                    <a:pt x="13396" y="7307"/>
                  </a:moveTo>
                  <a:lnTo>
                    <a:pt x="13396" y="7307"/>
                  </a:lnTo>
                  <a:lnTo>
                    <a:pt x="13274" y="7404"/>
                  </a:lnTo>
                  <a:lnTo>
                    <a:pt x="13152" y="7477"/>
                  </a:lnTo>
                  <a:lnTo>
                    <a:pt x="13006" y="7526"/>
                  </a:lnTo>
                  <a:lnTo>
                    <a:pt x="12836" y="7550"/>
                  </a:lnTo>
                  <a:lnTo>
                    <a:pt x="12689" y="7526"/>
                  </a:lnTo>
                  <a:lnTo>
                    <a:pt x="12543" y="7477"/>
                  </a:lnTo>
                  <a:lnTo>
                    <a:pt x="12421" y="7404"/>
                  </a:lnTo>
                  <a:lnTo>
                    <a:pt x="12300" y="7307"/>
                  </a:lnTo>
                  <a:lnTo>
                    <a:pt x="10376" y="5383"/>
                  </a:lnTo>
                  <a:lnTo>
                    <a:pt x="10376" y="5383"/>
                  </a:lnTo>
                  <a:lnTo>
                    <a:pt x="10278" y="5261"/>
                  </a:lnTo>
                  <a:lnTo>
                    <a:pt x="10205" y="5139"/>
                  </a:lnTo>
                  <a:lnTo>
                    <a:pt x="10156" y="4993"/>
                  </a:lnTo>
                  <a:lnTo>
                    <a:pt x="10132" y="4847"/>
                  </a:lnTo>
                  <a:lnTo>
                    <a:pt x="10156" y="4676"/>
                  </a:lnTo>
                  <a:lnTo>
                    <a:pt x="10205" y="4530"/>
                  </a:lnTo>
                  <a:lnTo>
                    <a:pt x="10278" y="4408"/>
                  </a:lnTo>
                  <a:lnTo>
                    <a:pt x="10376" y="4287"/>
                  </a:lnTo>
                  <a:lnTo>
                    <a:pt x="10376" y="4287"/>
                  </a:lnTo>
                  <a:lnTo>
                    <a:pt x="11326" y="3313"/>
                  </a:lnTo>
                  <a:lnTo>
                    <a:pt x="11326" y="3313"/>
                  </a:lnTo>
                  <a:lnTo>
                    <a:pt x="11496" y="3166"/>
                  </a:lnTo>
                  <a:lnTo>
                    <a:pt x="11666" y="3045"/>
                  </a:lnTo>
                  <a:lnTo>
                    <a:pt x="11861" y="2947"/>
                  </a:lnTo>
                  <a:lnTo>
                    <a:pt x="12032" y="2850"/>
                  </a:lnTo>
                  <a:lnTo>
                    <a:pt x="12227" y="2777"/>
                  </a:lnTo>
                  <a:lnTo>
                    <a:pt x="12446" y="2728"/>
                  </a:lnTo>
                  <a:lnTo>
                    <a:pt x="12641" y="2704"/>
                  </a:lnTo>
                  <a:lnTo>
                    <a:pt x="12836" y="2704"/>
                  </a:lnTo>
                  <a:lnTo>
                    <a:pt x="13055" y="2704"/>
                  </a:lnTo>
                  <a:lnTo>
                    <a:pt x="13250" y="2728"/>
                  </a:lnTo>
                  <a:lnTo>
                    <a:pt x="13469" y="2777"/>
                  </a:lnTo>
                  <a:lnTo>
                    <a:pt x="13664" y="2850"/>
                  </a:lnTo>
                  <a:lnTo>
                    <a:pt x="13834" y="2947"/>
                  </a:lnTo>
                  <a:lnTo>
                    <a:pt x="14029" y="3045"/>
                  </a:lnTo>
                  <a:lnTo>
                    <a:pt x="14199" y="3166"/>
                  </a:lnTo>
                  <a:lnTo>
                    <a:pt x="14370" y="3313"/>
                  </a:lnTo>
                  <a:lnTo>
                    <a:pt x="14370" y="3313"/>
                  </a:lnTo>
                  <a:lnTo>
                    <a:pt x="14516" y="3483"/>
                  </a:lnTo>
                  <a:lnTo>
                    <a:pt x="14638" y="3653"/>
                  </a:lnTo>
                  <a:lnTo>
                    <a:pt x="14735" y="3848"/>
                  </a:lnTo>
                  <a:lnTo>
                    <a:pt x="14833" y="4019"/>
                  </a:lnTo>
                  <a:lnTo>
                    <a:pt x="14906" y="4214"/>
                  </a:lnTo>
                  <a:lnTo>
                    <a:pt x="14954" y="4433"/>
                  </a:lnTo>
                  <a:lnTo>
                    <a:pt x="14979" y="4628"/>
                  </a:lnTo>
                  <a:lnTo>
                    <a:pt x="14979" y="4847"/>
                  </a:lnTo>
                  <a:lnTo>
                    <a:pt x="14979" y="5042"/>
                  </a:lnTo>
                  <a:lnTo>
                    <a:pt x="14954" y="5237"/>
                  </a:lnTo>
                  <a:lnTo>
                    <a:pt x="14906" y="5456"/>
                  </a:lnTo>
                  <a:lnTo>
                    <a:pt x="14833" y="5651"/>
                  </a:lnTo>
                  <a:lnTo>
                    <a:pt x="14735" y="5821"/>
                  </a:lnTo>
                  <a:lnTo>
                    <a:pt x="14638" y="6016"/>
                  </a:lnTo>
                  <a:lnTo>
                    <a:pt x="14516" y="6186"/>
                  </a:lnTo>
                  <a:lnTo>
                    <a:pt x="14370" y="6357"/>
                  </a:lnTo>
                  <a:lnTo>
                    <a:pt x="14370" y="6357"/>
                  </a:lnTo>
                  <a:lnTo>
                    <a:pt x="13396" y="7307"/>
                  </a:lnTo>
                  <a:lnTo>
                    <a:pt x="13396" y="7307"/>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44;p18"/>
            <p:cNvSpPr/>
            <p:nvPr/>
          </p:nvSpPr>
          <p:spPr>
            <a:xfrm>
              <a:off x="595725" y="4668875"/>
              <a:ext cx="73100" cy="73100"/>
            </a:xfrm>
            <a:custGeom>
              <a:avLst/>
              <a:gdLst/>
              <a:ahLst/>
              <a:cxnLst/>
              <a:rect l="l" t="t" r="r" b="b"/>
              <a:pathLst>
                <a:path w="2924" h="2924" fill="none" extrusionOk="0">
                  <a:moveTo>
                    <a:pt x="2656" y="269"/>
                  </a:moveTo>
                  <a:lnTo>
                    <a:pt x="2656" y="269"/>
                  </a:lnTo>
                  <a:lnTo>
                    <a:pt x="2509" y="147"/>
                  </a:lnTo>
                  <a:lnTo>
                    <a:pt x="2363" y="74"/>
                  </a:lnTo>
                  <a:lnTo>
                    <a:pt x="2193" y="25"/>
                  </a:lnTo>
                  <a:lnTo>
                    <a:pt x="2022" y="1"/>
                  </a:lnTo>
                  <a:lnTo>
                    <a:pt x="1852" y="25"/>
                  </a:lnTo>
                  <a:lnTo>
                    <a:pt x="1681" y="74"/>
                  </a:lnTo>
                  <a:lnTo>
                    <a:pt x="1511" y="147"/>
                  </a:lnTo>
                  <a:lnTo>
                    <a:pt x="1365" y="269"/>
                  </a:lnTo>
                  <a:lnTo>
                    <a:pt x="1365" y="269"/>
                  </a:lnTo>
                  <a:lnTo>
                    <a:pt x="1219" y="488"/>
                  </a:lnTo>
                  <a:lnTo>
                    <a:pt x="999" y="829"/>
                  </a:lnTo>
                  <a:lnTo>
                    <a:pt x="561" y="1730"/>
                  </a:lnTo>
                  <a:lnTo>
                    <a:pt x="171" y="2558"/>
                  </a:lnTo>
                  <a:lnTo>
                    <a:pt x="1" y="2924"/>
                  </a:lnTo>
                  <a:lnTo>
                    <a:pt x="1" y="2924"/>
                  </a:lnTo>
                  <a:lnTo>
                    <a:pt x="366" y="2753"/>
                  </a:lnTo>
                  <a:lnTo>
                    <a:pt x="1194" y="2363"/>
                  </a:lnTo>
                  <a:lnTo>
                    <a:pt x="2095" y="1925"/>
                  </a:lnTo>
                  <a:lnTo>
                    <a:pt x="2436" y="1706"/>
                  </a:lnTo>
                  <a:lnTo>
                    <a:pt x="2656" y="1560"/>
                  </a:lnTo>
                  <a:lnTo>
                    <a:pt x="2656" y="1560"/>
                  </a:lnTo>
                  <a:lnTo>
                    <a:pt x="2777" y="1414"/>
                  </a:lnTo>
                  <a:lnTo>
                    <a:pt x="2850" y="1243"/>
                  </a:lnTo>
                  <a:lnTo>
                    <a:pt x="2899" y="1073"/>
                  </a:lnTo>
                  <a:lnTo>
                    <a:pt x="2923" y="902"/>
                  </a:lnTo>
                  <a:lnTo>
                    <a:pt x="2899" y="732"/>
                  </a:lnTo>
                  <a:lnTo>
                    <a:pt x="2850" y="561"/>
                  </a:lnTo>
                  <a:lnTo>
                    <a:pt x="2777" y="415"/>
                  </a:lnTo>
                  <a:lnTo>
                    <a:pt x="2656" y="269"/>
                  </a:lnTo>
                  <a:lnTo>
                    <a:pt x="2656" y="269"/>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45;p18"/>
            <p:cNvSpPr/>
            <p:nvPr/>
          </p:nvSpPr>
          <p:spPr>
            <a:xfrm>
              <a:off x="652350" y="4711500"/>
              <a:ext cx="46925" cy="46925"/>
            </a:xfrm>
            <a:custGeom>
              <a:avLst/>
              <a:gdLst/>
              <a:ahLst/>
              <a:cxnLst/>
              <a:rect l="l" t="t" r="r" b="b"/>
              <a:pathLst>
                <a:path w="1877" h="1877" fill="none" extrusionOk="0">
                  <a:moveTo>
                    <a:pt x="1657" y="244"/>
                  </a:moveTo>
                  <a:lnTo>
                    <a:pt x="1657" y="244"/>
                  </a:lnTo>
                  <a:lnTo>
                    <a:pt x="1535" y="147"/>
                  </a:lnTo>
                  <a:lnTo>
                    <a:pt x="1413" y="74"/>
                  </a:lnTo>
                  <a:lnTo>
                    <a:pt x="1267" y="25"/>
                  </a:lnTo>
                  <a:lnTo>
                    <a:pt x="1121" y="1"/>
                  </a:lnTo>
                  <a:lnTo>
                    <a:pt x="975" y="25"/>
                  </a:lnTo>
                  <a:lnTo>
                    <a:pt x="829" y="74"/>
                  </a:lnTo>
                  <a:lnTo>
                    <a:pt x="707" y="147"/>
                  </a:lnTo>
                  <a:lnTo>
                    <a:pt x="585" y="244"/>
                  </a:lnTo>
                  <a:lnTo>
                    <a:pt x="585" y="244"/>
                  </a:lnTo>
                  <a:lnTo>
                    <a:pt x="464" y="391"/>
                  </a:lnTo>
                  <a:lnTo>
                    <a:pt x="366" y="610"/>
                  </a:lnTo>
                  <a:lnTo>
                    <a:pt x="269" y="878"/>
                  </a:lnTo>
                  <a:lnTo>
                    <a:pt x="171" y="1170"/>
                  </a:lnTo>
                  <a:lnTo>
                    <a:pt x="50" y="1681"/>
                  </a:lnTo>
                  <a:lnTo>
                    <a:pt x="1" y="1876"/>
                  </a:lnTo>
                  <a:lnTo>
                    <a:pt x="1" y="1876"/>
                  </a:lnTo>
                  <a:lnTo>
                    <a:pt x="220" y="1852"/>
                  </a:lnTo>
                  <a:lnTo>
                    <a:pt x="731" y="1706"/>
                  </a:lnTo>
                  <a:lnTo>
                    <a:pt x="999" y="1633"/>
                  </a:lnTo>
                  <a:lnTo>
                    <a:pt x="1267" y="1535"/>
                  </a:lnTo>
                  <a:lnTo>
                    <a:pt x="1511" y="1413"/>
                  </a:lnTo>
                  <a:lnTo>
                    <a:pt x="1657" y="1316"/>
                  </a:lnTo>
                  <a:lnTo>
                    <a:pt x="1657" y="1316"/>
                  </a:lnTo>
                  <a:lnTo>
                    <a:pt x="1754" y="1194"/>
                  </a:lnTo>
                  <a:lnTo>
                    <a:pt x="1827" y="1048"/>
                  </a:lnTo>
                  <a:lnTo>
                    <a:pt x="1876" y="926"/>
                  </a:lnTo>
                  <a:lnTo>
                    <a:pt x="1876" y="780"/>
                  </a:lnTo>
                  <a:lnTo>
                    <a:pt x="1876" y="634"/>
                  </a:lnTo>
                  <a:lnTo>
                    <a:pt x="1827" y="488"/>
                  </a:lnTo>
                  <a:lnTo>
                    <a:pt x="1754" y="366"/>
                  </a:lnTo>
                  <a:lnTo>
                    <a:pt x="1657" y="244"/>
                  </a:lnTo>
                  <a:lnTo>
                    <a:pt x="1657" y="244"/>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46;p18"/>
            <p:cNvSpPr/>
            <p:nvPr/>
          </p:nvSpPr>
          <p:spPr>
            <a:xfrm>
              <a:off x="579300" y="4638450"/>
              <a:ext cx="46900" cy="46900"/>
            </a:xfrm>
            <a:custGeom>
              <a:avLst/>
              <a:gdLst/>
              <a:ahLst/>
              <a:cxnLst/>
              <a:rect l="l" t="t" r="r" b="b"/>
              <a:pathLst>
                <a:path w="1876" h="1876" fill="none" extrusionOk="0">
                  <a:moveTo>
                    <a:pt x="1632" y="219"/>
                  </a:moveTo>
                  <a:lnTo>
                    <a:pt x="1632" y="219"/>
                  </a:lnTo>
                  <a:lnTo>
                    <a:pt x="1510" y="122"/>
                  </a:lnTo>
                  <a:lnTo>
                    <a:pt x="1388" y="49"/>
                  </a:lnTo>
                  <a:lnTo>
                    <a:pt x="1242" y="0"/>
                  </a:lnTo>
                  <a:lnTo>
                    <a:pt x="1096" y="0"/>
                  </a:lnTo>
                  <a:lnTo>
                    <a:pt x="950" y="0"/>
                  </a:lnTo>
                  <a:lnTo>
                    <a:pt x="828" y="49"/>
                  </a:lnTo>
                  <a:lnTo>
                    <a:pt x="682" y="122"/>
                  </a:lnTo>
                  <a:lnTo>
                    <a:pt x="560" y="219"/>
                  </a:lnTo>
                  <a:lnTo>
                    <a:pt x="560" y="219"/>
                  </a:lnTo>
                  <a:lnTo>
                    <a:pt x="463" y="366"/>
                  </a:lnTo>
                  <a:lnTo>
                    <a:pt x="341" y="609"/>
                  </a:lnTo>
                  <a:lnTo>
                    <a:pt x="244" y="877"/>
                  </a:lnTo>
                  <a:lnTo>
                    <a:pt x="171" y="1145"/>
                  </a:lnTo>
                  <a:lnTo>
                    <a:pt x="25" y="1656"/>
                  </a:lnTo>
                  <a:lnTo>
                    <a:pt x="0" y="1876"/>
                  </a:lnTo>
                  <a:lnTo>
                    <a:pt x="0" y="1876"/>
                  </a:lnTo>
                  <a:lnTo>
                    <a:pt x="195" y="1827"/>
                  </a:lnTo>
                  <a:lnTo>
                    <a:pt x="707" y="1705"/>
                  </a:lnTo>
                  <a:lnTo>
                    <a:pt x="999" y="1608"/>
                  </a:lnTo>
                  <a:lnTo>
                    <a:pt x="1267" y="1510"/>
                  </a:lnTo>
                  <a:lnTo>
                    <a:pt x="1486" y="1413"/>
                  </a:lnTo>
                  <a:lnTo>
                    <a:pt x="1632" y="1291"/>
                  </a:lnTo>
                  <a:lnTo>
                    <a:pt x="1632" y="1291"/>
                  </a:lnTo>
                  <a:lnTo>
                    <a:pt x="1729" y="1169"/>
                  </a:lnTo>
                  <a:lnTo>
                    <a:pt x="1802" y="1048"/>
                  </a:lnTo>
                  <a:lnTo>
                    <a:pt x="1851" y="901"/>
                  </a:lnTo>
                  <a:lnTo>
                    <a:pt x="1876" y="755"/>
                  </a:lnTo>
                  <a:lnTo>
                    <a:pt x="1851" y="609"/>
                  </a:lnTo>
                  <a:lnTo>
                    <a:pt x="1802" y="463"/>
                  </a:lnTo>
                  <a:lnTo>
                    <a:pt x="1729" y="341"/>
                  </a:lnTo>
                  <a:lnTo>
                    <a:pt x="1632" y="219"/>
                  </a:lnTo>
                  <a:lnTo>
                    <a:pt x="1632" y="219"/>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 name="TextBox 14">
            <a:extLst>
              <a:ext uri="{FF2B5EF4-FFF2-40B4-BE49-F238E27FC236}">
                <a16:creationId xmlns:a16="http://schemas.microsoft.com/office/drawing/2014/main" id="{FF3558E5-11D1-4979-8DFB-BF579C1C1DA4}"/>
              </a:ext>
            </a:extLst>
          </p:cNvPr>
          <p:cNvSpPr txBox="1"/>
          <p:nvPr/>
        </p:nvSpPr>
        <p:spPr>
          <a:xfrm>
            <a:off x="2123728" y="619781"/>
            <a:ext cx="4572000" cy="369332"/>
          </a:xfrm>
          <a:prstGeom prst="rect">
            <a:avLst/>
          </a:prstGeom>
          <a:noFill/>
        </p:spPr>
        <p:txBody>
          <a:bodyPr wrap="square">
            <a:spAutoFit/>
          </a:bodyPr>
          <a:lstStyle/>
          <a:p>
            <a:pPr algn="ctr"/>
            <a:r>
              <a:rPr lang="en-US" sz="1800" b="1" dirty="0">
                <a:solidFill>
                  <a:srgbClr val="00B050"/>
                </a:solidFill>
                <a:latin typeface="Helvetica" panose="020B0604020202020204" pitchFamily="34" charset="0"/>
                <a:cs typeface="Helvetica" panose="020B0604020202020204" pitchFamily="34" charset="0"/>
              </a:rPr>
              <a:t>HEDONIC VALUE</a:t>
            </a:r>
            <a:endParaRPr lang="en-IN" b="1" dirty="0">
              <a:solidFill>
                <a:srgbClr val="00B050"/>
              </a:solidFill>
              <a:latin typeface="Helvetica" panose="020B0604020202020204" pitchFamily="34" charset="0"/>
              <a:cs typeface="Helvetica" panose="020B0604020202020204" pitchFamily="34" charset="0"/>
            </a:endParaRPr>
          </a:p>
        </p:txBody>
      </p:sp>
      <p:pic>
        <p:nvPicPr>
          <p:cNvPr id="23554" name="Picture 2">
            <a:extLst>
              <a:ext uri="{FF2B5EF4-FFF2-40B4-BE49-F238E27FC236}">
                <a16:creationId xmlns:a16="http://schemas.microsoft.com/office/drawing/2014/main" id="{83B5E159-CF67-4057-941E-6366182B5A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8641" y="1352286"/>
            <a:ext cx="4027363" cy="2733849"/>
          </a:xfrm>
          <a:prstGeom prst="rect">
            <a:avLst/>
          </a:prstGeom>
          <a:noFill/>
          <a:extLst>
            <a:ext uri="{909E8E84-426E-40DD-AFC4-6F175D3DCCD1}">
              <a14:hiddenFill xmlns:a14="http://schemas.microsoft.com/office/drawing/2010/main">
                <a:solidFill>
                  <a:srgbClr val="FFFFFF"/>
                </a:solidFill>
              </a14:hiddenFill>
            </a:ext>
          </a:extLst>
        </p:spPr>
      </p:pic>
      <p:pic>
        <p:nvPicPr>
          <p:cNvPr id="23556" name="Picture 4">
            <a:extLst>
              <a:ext uri="{FF2B5EF4-FFF2-40B4-BE49-F238E27FC236}">
                <a16:creationId xmlns:a16="http://schemas.microsoft.com/office/drawing/2014/main" id="{0EBD1BC1-C816-4FD4-83BB-D688058BF9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88322" y="1351443"/>
            <a:ext cx="4027363" cy="273384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oogle Shape;139;p18"/>
          <p:cNvGrpSpPr/>
          <p:nvPr/>
        </p:nvGrpSpPr>
        <p:grpSpPr>
          <a:xfrm>
            <a:off x="6929454" y="428610"/>
            <a:ext cx="1847361" cy="1847352"/>
            <a:chOff x="6643075" y="3664250"/>
            <a:chExt cx="407950" cy="407975"/>
          </a:xfrm>
        </p:grpSpPr>
        <p:sp>
          <p:nvSpPr>
            <p:cNvPr id="4" name="Google Shape;140;p18"/>
            <p:cNvSpPr/>
            <p:nvPr/>
          </p:nvSpPr>
          <p:spPr>
            <a:xfrm>
              <a:off x="6794075" y="3815250"/>
              <a:ext cx="211300" cy="211300"/>
            </a:xfrm>
            <a:custGeom>
              <a:avLst/>
              <a:gdLst/>
              <a:ahLst/>
              <a:cxnLst/>
              <a:rect l="l" t="t" r="r" b="b"/>
              <a:pathLst>
                <a:path w="8452" h="8452" fill="none" extrusionOk="0">
                  <a:moveTo>
                    <a:pt x="0" y="8135"/>
                  </a:moveTo>
                  <a:lnTo>
                    <a:pt x="0" y="8135"/>
                  </a:lnTo>
                  <a:lnTo>
                    <a:pt x="438" y="8257"/>
                  </a:lnTo>
                  <a:lnTo>
                    <a:pt x="852" y="8354"/>
                  </a:lnTo>
                  <a:lnTo>
                    <a:pt x="1291" y="8403"/>
                  </a:lnTo>
                  <a:lnTo>
                    <a:pt x="1729" y="8452"/>
                  </a:lnTo>
                  <a:lnTo>
                    <a:pt x="2168" y="8452"/>
                  </a:lnTo>
                  <a:lnTo>
                    <a:pt x="2606" y="8427"/>
                  </a:lnTo>
                  <a:lnTo>
                    <a:pt x="3020" y="8378"/>
                  </a:lnTo>
                  <a:lnTo>
                    <a:pt x="3458" y="8281"/>
                  </a:lnTo>
                  <a:lnTo>
                    <a:pt x="3872" y="8184"/>
                  </a:lnTo>
                  <a:lnTo>
                    <a:pt x="4311" y="8037"/>
                  </a:lnTo>
                  <a:lnTo>
                    <a:pt x="4701" y="7867"/>
                  </a:lnTo>
                  <a:lnTo>
                    <a:pt x="5115" y="7672"/>
                  </a:lnTo>
                  <a:lnTo>
                    <a:pt x="5504" y="7429"/>
                  </a:lnTo>
                  <a:lnTo>
                    <a:pt x="5870" y="7185"/>
                  </a:lnTo>
                  <a:lnTo>
                    <a:pt x="6235" y="6893"/>
                  </a:lnTo>
                  <a:lnTo>
                    <a:pt x="6576" y="6576"/>
                  </a:lnTo>
                  <a:lnTo>
                    <a:pt x="6576" y="6576"/>
                  </a:lnTo>
                  <a:lnTo>
                    <a:pt x="6892" y="6235"/>
                  </a:lnTo>
                  <a:lnTo>
                    <a:pt x="7185" y="5870"/>
                  </a:lnTo>
                  <a:lnTo>
                    <a:pt x="7428" y="5505"/>
                  </a:lnTo>
                  <a:lnTo>
                    <a:pt x="7672" y="5115"/>
                  </a:lnTo>
                  <a:lnTo>
                    <a:pt x="7867" y="4701"/>
                  </a:lnTo>
                  <a:lnTo>
                    <a:pt x="8037" y="4311"/>
                  </a:lnTo>
                  <a:lnTo>
                    <a:pt x="8183" y="3873"/>
                  </a:lnTo>
                  <a:lnTo>
                    <a:pt x="8281" y="3459"/>
                  </a:lnTo>
                  <a:lnTo>
                    <a:pt x="8378" y="3020"/>
                  </a:lnTo>
                  <a:lnTo>
                    <a:pt x="8427" y="2606"/>
                  </a:lnTo>
                  <a:lnTo>
                    <a:pt x="8451" y="2168"/>
                  </a:lnTo>
                  <a:lnTo>
                    <a:pt x="8451" y="1730"/>
                  </a:lnTo>
                  <a:lnTo>
                    <a:pt x="8402" y="1291"/>
                  </a:lnTo>
                  <a:lnTo>
                    <a:pt x="8354" y="853"/>
                  </a:lnTo>
                  <a:lnTo>
                    <a:pt x="8256" y="439"/>
                  </a:lnTo>
                  <a:lnTo>
                    <a:pt x="8135" y="0"/>
                  </a:lnTo>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41;p18"/>
            <p:cNvSpPr/>
            <p:nvPr/>
          </p:nvSpPr>
          <p:spPr>
            <a:xfrm>
              <a:off x="6643075" y="3664250"/>
              <a:ext cx="407950" cy="407975"/>
            </a:xfrm>
            <a:custGeom>
              <a:avLst/>
              <a:gdLst/>
              <a:ahLst/>
              <a:cxnLst/>
              <a:rect l="l" t="t" r="r" b="b"/>
              <a:pathLst>
                <a:path w="16318" h="16319" fill="none" extrusionOk="0">
                  <a:moveTo>
                    <a:pt x="16074" y="244"/>
                  </a:moveTo>
                  <a:lnTo>
                    <a:pt x="16074" y="244"/>
                  </a:lnTo>
                  <a:lnTo>
                    <a:pt x="15928" y="122"/>
                  </a:lnTo>
                  <a:lnTo>
                    <a:pt x="15758" y="49"/>
                  </a:lnTo>
                  <a:lnTo>
                    <a:pt x="15538" y="0"/>
                  </a:lnTo>
                  <a:lnTo>
                    <a:pt x="15319" y="0"/>
                  </a:lnTo>
                  <a:lnTo>
                    <a:pt x="15051" y="25"/>
                  </a:lnTo>
                  <a:lnTo>
                    <a:pt x="14759" y="73"/>
                  </a:lnTo>
                  <a:lnTo>
                    <a:pt x="14442" y="171"/>
                  </a:lnTo>
                  <a:lnTo>
                    <a:pt x="14102" y="293"/>
                  </a:lnTo>
                  <a:lnTo>
                    <a:pt x="13736" y="439"/>
                  </a:lnTo>
                  <a:lnTo>
                    <a:pt x="13347" y="609"/>
                  </a:lnTo>
                  <a:lnTo>
                    <a:pt x="12957" y="828"/>
                  </a:lnTo>
                  <a:lnTo>
                    <a:pt x="12543" y="1048"/>
                  </a:lnTo>
                  <a:lnTo>
                    <a:pt x="11666" y="1608"/>
                  </a:lnTo>
                  <a:lnTo>
                    <a:pt x="10716" y="2265"/>
                  </a:lnTo>
                  <a:lnTo>
                    <a:pt x="10716" y="2265"/>
                  </a:lnTo>
                  <a:lnTo>
                    <a:pt x="10278" y="2095"/>
                  </a:lnTo>
                  <a:lnTo>
                    <a:pt x="9815" y="1949"/>
                  </a:lnTo>
                  <a:lnTo>
                    <a:pt x="9352" y="1851"/>
                  </a:lnTo>
                  <a:lnTo>
                    <a:pt x="8890" y="1778"/>
                  </a:lnTo>
                  <a:lnTo>
                    <a:pt x="8427" y="1730"/>
                  </a:lnTo>
                  <a:lnTo>
                    <a:pt x="7940" y="1730"/>
                  </a:lnTo>
                  <a:lnTo>
                    <a:pt x="7477" y="1778"/>
                  </a:lnTo>
                  <a:lnTo>
                    <a:pt x="7014" y="1827"/>
                  </a:lnTo>
                  <a:lnTo>
                    <a:pt x="6551" y="1924"/>
                  </a:lnTo>
                  <a:lnTo>
                    <a:pt x="6089" y="2070"/>
                  </a:lnTo>
                  <a:lnTo>
                    <a:pt x="5650" y="2241"/>
                  </a:lnTo>
                  <a:lnTo>
                    <a:pt x="5212" y="2436"/>
                  </a:lnTo>
                  <a:lnTo>
                    <a:pt x="4774" y="2679"/>
                  </a:lnTo>
                  <a:lnTo>
                    <a:pt x="4384" y="2972"/>
                  </a:lnTo>
                  <a:lnTo>
                    <a:pt x="3994" y="3264"/>
                  </a:lnTo>
                  <a:lnTo>
                    <a:pt x="3605" y="3605"/>
                  </a:lnTo>
                  <a:lnTo>
                    <a:pt x="3605" y="3605"/>
                  </a:lnTo>
                  <a:lnTo>
                    <a:pt x="3264" y="3995"/>
                  </a:lnTo>
                  <a:lnTo>
                    <a:pt x="2971" y="4384"/>
                  </a:lnTo>
                  <a:lnTo>
                    <a:pt x="2679" y="4774"/>
                  </a:lnTo>
                  <a:lnTo>
                    <a:pt x="2436" y="5212"/>
                  </a:lnTo>
                  <a:lnTo>
                    <a:pt x="2241" y="5651"/>
                  </a:lnTo>
                  <a:lnTo>
                    <a:pt x="2070" y="6089"/>
                  </a:lnTo>
                  <a:lnTo>
                    <a:pt x="1924" y="6552"/>
                  </a:lnTo>
                  <a:lnTo>
                    <a:pt x="1827" y="7015"/>
                  </a:lnTo>
                  <a:lnTo>
                    <a:pt x="1778" y="7477"/>
                  </a:lnTo>
                  <a:lnTo>
                    <a:pt x="1729" y="7940"/>
                  </a:lnTo>
                  <a:lnTo>
                    <a:pt x="1729" y="8427"/>
                  </a:lnTo>
                  <a:lnTo>
                    <a:pt x="1778" y="8890"/>
                  </a:lnTo>
                  <a:lnTo>
                    <a:pt x="1851" y="9353"/>
                  </a:lnTo>
                  <a:lnTo>
                    <a:pt x="1948" y="9815"/>
                  </a:lnTo>
                  <a:lnTo>
                    <a:pt x="2095" y="10278"/>
                  </a:lnTo>
                  <a:lnTo>
                    <a:pt x="2265" y="10716"/>
                  </a:lnTo>
                  <a:lnTo>
                    <a:pt x="2265" y="10716"/>
                  </a:lnTo>
                  <a:lnTo>
                    <a:pt x="1607" y="11666"/>
                  </a:lnTo>
                  <a:lnTo>
                    <a:pt x="1047" y="12543"/>
                  </a:lnTo>
                  <a:lnTo>
                    <a:pt x="828" y="12957"/>
                  </a:lnTo>
                  <a:lnTo>
                    <a:pt x="609" y="13347"/>
                  </a:lnTo>
                  <a:lnTo>
                    <a:pt x="438" y="13737"/>
                  </a:lnTo>
                  <a:lnTo>
                    <a:pt x="292" y="14102"/>
                  </a:lnTo>
                  <a:lnTo>
                    <a:pt x="170" y="14443"/>
                  </a:lnTo>
                  <a:lnTo>
                    <a:pt x="73" y="14759"/>
                  </a:lnTo>
                  <a:lnTo>
                    <a:pt x="24" y="15052"/>
                  </a:lnTo>
                  <a:lnTo>
                    <a:pt x="0" y="15320"/>
                  </a:lnTo>
                  <a:lnTo>
                    <a:pt x="0" y="15539"/>
                  </a:lnTo>
                  <a:lnTo>
                    <a:pt x="49" y="15758"/>
                  </a:lnTo>
                  <a:lnTo>
                    <a:pt x="122" y="15928"/>
                  </a:lnTo>
                  <a:lnTo>
                    <a:pt x="244" y="16075"/>
                  </a:lnTo>
                  <a:lnTo>
                    <a:pt x="244" y="16075"/>
                  </a:lnTo>
                  <a:lnTo>
                    <a:pt x="341" y="16172"/>
                  </a:lnTo>
                  <a:lnTo>
                    <a:pt x="487" y="16245"/>
                  </a:lnTo>
                  <a:lnTo>
                    <a:pt x="633" y="16294"/>
                  </a:lnTo>
                  <a:lnTo>
                    <a:pt x="804" y="16318"/>
                  </a:lnTo>
                  <a:lnTo>
                    <a:pt x="974" y="16318"/>
                  </a:lnTo>
                  <a:lnTo>
                    <a:pt x="1169" y="16318"/>
                  </a:lnTo>
                  <a:lnTo>
                    <a:pt x="1388" y="16269"/>
                  </a:lnTo>
                  <a:lnTo>
                    <a:pt x="1632" y="16221"/>
                  </a:lnTo>
                  <a:lnTo>
                    <a:pt x="2143" y="16075"/>
                  </a:lnTo>
                  <a:lnTo>
                    <a:pt x="2703" y="15831"/>
                  </a:lnTo>
                  <a:lnTo>
                    <a:pt x="3312" y="15539"/>
                  </a:lnTo>
                  <a:lnTo>
                    <a:pt x="3946" y="15149"/>
                  </a:lnTo>
                  <a:lnTo>
                    <a:pt x="4652" y="14711"/>
                  </a:lnTo>
                  <a:lnTo>
                    <a:pt x="5358" y="14224"/>
                  </a:lnTo>
                  <a:lnTo>
                    <a:pt x="6113" y="13663"/>
                  </a:lnTo>
                  <a:lnTo>
                    <a:pt x="6892" y="13055"/>
                  </a:lnTo>
                  <a:lnTo>
                    <a:pt x="7696" y="12397"/>
                  </a:lnTo>
                  <a:lnTo>
                    <a:pt x="8500" y="11691"/>
                  </a:lnTo>
                  <a:lnTo>
                    <a:pt x="9304" y="10936"/>
                  </a:lnTo>
                  <a:lnTo>
                    <a:pt x="10132" y="10132"/>
                  </a:lnTo>
                  <a:lnTo>
                    <a:pt x="10132" y="10132"/>
                  </a:lnTo>
                  <a:lnTo>
                    <a:pt x="10935" y="9304"/>
                  </a:lnTo>
                  <a:lnTo>
                    <a:pt x="11690" y="8500"/>
                  </a:lnTo>
                  <a:lnTo>
                    <a:pt x="12397" y="7696"/>
                  </a:lnTo>
                  <a:lnTo>
                    <a:pt x="13054" y="6893"/>
                  </a:lnTo>
                  <a:lnTo>
                    <a:pt x="13663" y="6113"/>
                  </a:lnTo>
                  <a:lnTo>
                    <a:pt x="14223" y="5358"/>
                  </a:lnTo>
                  <a:lnTo>
                    <a:pt x="14710" y="4652"/>
                  </a:lnTo>
                  <a:lnTo>
                    <a:pt x="15149" y="3946"/>
                  </a:lnTo>
                  <a:lnTo>
                    <a:pt x="15538" y="3313"/>
                  </a:lnTo>
                  <a:lnTo>
                    <a:pt x="15831" y="2704"/>
                  </a:lnTo>
                  <a:lnTo>
                    <a:pt x="16074" y="2144"/>
                  </a:lnTo>
                  <a:lnTo>
                    <a:pt x="16220" y="1632"/>
                  </a:lnTo>
                  <a:lnTo>
                    <a:pt x="16269" y="1389"/>
                  </a:lnTo>
                  <a:lnTo>
                    <a:pt x="16318" y="1169"/>
                  </a:lnTo>
                  <a:lnTo>
                    <a:pt x="16318" y="975"/>
                  </a:lnTo>
                  <a:lnTo>
                    <a:pt x="16318" y="804"/>
                  </a:lnTo>
                  <a:lnTo>
                    <a:pt x="16293" y="634"/>
                  </a:lnTo>
                  <a:lnTo>
                    <a:pt x="16245" y="487"/>
                  </a:lnTo>
                  <a:lnTo>
                    <a:pt x="16172" y="341"/>
                  </a:lnTo>
                  <a:lnTo>
                    <a:pt x="16074" y="244"/>
                  </a:lnTo>
                  <a:lnTo>
                    <a:pt x="16074" y="244"/>
                  </a:lnTo>
                  <a:close/>
                  <a:moveTo>
                    <a:pt x="1827" y="13810"/>
                  </a:moveTo>
                  <a:lnTo>
                    <a:pt x="1827" y="13810"/>
                  </a:lnTo>
                  <a:lnTo>
                    <a:pt x="1754" y="13737"/>
                  </a:lnTo>
                  <a:lnTo>
                    <a:pt x="1729" y="13639"/>
                  </a:lnTo>
                  <a:lnTo>
                    <a:pt x="1681" y="13542"/>
                  </a:lnTo>
                  <a:lnTo>
                    <a:pt x="1681" y="13444"/>
                  </a:lnTo>
                  <a:lnTo>
                    <a:pt x="1681" y="13176"/>
                  </a:lnTo>
                  <a:lnTo>
                    <a:pt x="1754" y="12884"/>
                  </a:lnTo>
                  <a:lnTo>
                    <a:pt x="1875" y="12519"/>
                  </a:lnTo>
                  <a:lnTo>
                    <a:pt x="2046" y="12153"/>
                  </a:lnTo>
                  <a:lnTo>
                    <a:pt x="2265" y="11715"/>
                  </a:lnTo>
                  <a:lnTo>
                    <a:pt x="2533" y="11277"/>
                  </a:lnTo>
                  <a:lnTo>
                    <a:pt x="2533" y="11277"/>
                  </a:lnTo>
                  <a:lnTo>
                    <a:pt x="2752" y="11642"/>
                  </a:lnTo>
                  <a:lnTo>
                    <a:pt x="3020" y="12007"/>
                  </a:lnTo>
                  <a:lnTo>
                    <a:pt x="3288" y="12373"/>
                  </a:lnTo>
                  <a:lnTo>
                    <a:pt x="3605" y="12714"/>
                  </a:lnTo>
                  <a:lnTo>
                    <a:pt x="3605" y="12714"/>
                  </a:lnTo>
                  <a:lnTo>
                    <a:pt x="3897" y="12957"/>
                  </a:lnTo>
                  <a:lnTo>
                    <a:pt x="4165" y="13201"/>
                  </a:lnTo>
                  <a:lnTo>
                    <a:pt x="4165" y="13201"/>
                  </a:lnTo>
                  <a:lnTo>
                    <a:pt x="3751" y="13444"/>
                  </a:lnTo>
                  <a:lnTo>
                    <a:pt x="3361" y="13639"/>
                  </a:lnTo>
                  <a:lnTo>
                    <a:pt x="3020" y="13785"/>
                  </a:lnTo>
                  <a:lnTo>
                    <a:pt x="2679" y="13883"/>
                  </a:lnTo>
                  <a:lnTo>
                    <a:pt x="2411" y="13956"/>
                  </a:lnTo>
                  <a:lnTo>
                    <a:pt x="2168" y="13956"/>
                  </a:lnTo>
                  <a:lnTo>
                    <a:pt x="2070" y="13931"/>
                  </a:lnTo>
                  <a:lnTo>
                    <a:pt x="1973" y="13907"/>
                  </a:lnTo>
                  <a:lnTo>
                    <a:pt x="1900" y="13858"/>
                  </a:lnTo>
                  <a:lnTo>
                    <a:pt x="1827" y="13810"/>
                  </a:lnTo>
                  <a:lnTo>
                    <a:pt x="1827" y="13810"/>
                  </a:lnTo>
                  <a:close/>
                  <a:moveTo>
                    <a:pt x="8159" y="4482"/>
                  </a:moveTo>
                  <a:lnTo>
                    <a:pt x="8159" y="4482"/>
                  </a:lnTo>
                  <a:lnTo>
                    <a:pt x="8037" y="4482"/>
                  </a:lnTo>
                  <a:lnTo>
                    <a:pt x="7940" y="4433"/>
                  </a:lnTo>
                  <a:lnTo>
                    <a:pt x="7842" y="4384"/>
                  </a:lnTo>
                  <a:lnTo>
                    <a:pt x="7745" y="4311"/>
                  </a:lnTo>
                  <a:lnTo>
                    <a:pt x="7672" y="4238"/>
                  </a:lnTo>
                  <a:lnTo>
                    <a:pt x="7623" y="4141"/>
                  </a:lnTo>
                  <a:lnTo>
                    <a:pt x="7574" y="4019"/>
                  </a:lnTo>
                  <a:lnTo>
                    <a:pt x="7574" y="3897"/>
                  </a:lnTo>
                  <a:lnTo>
                    <a:pt x="7574" y="3897"/>
                  </a:lnTo>
                  <a:lnTo>
                    <a:pt x="7574" y="3775"/>
                  </a:lnTo>
                  <a:lnTo>
                    <a:pt x="7623" y="3678"/>
                  </a:lnTo>
                  <a:lnTo>
                    <a:pt x="7672" y="3580"/>
                  </a:lnTo>
                  <a:lnTo>
                    <a:pt x="7745" y="3483"/>
                  </a:lnTo>
                  <a:lnTo>
                    <a:pt x="7842" y="3410"/>
                  </a:lnTo>
                  <a:lnTo>
                    <a:pt x="7940" y="3361"/>
                  </a:lnTo>
                  <a:lnTo>
                    <a:pt x="8037" y="3337"/>
                  </a:lnTo>
                  <a:lnTo>
                    <a:pt x="8159" y="3313"/>
                  </a:lnTo>
                  <a:lnTo>
                    <a:pt x="8159" y="3313"/>
                  </a:lnTo>
                  <a:lnTo>
                    <a:pt x="8281" y="3337"/>
                  </a:lnTo>
                  <a:lnTo>
                    <a:pt x="8378" y="3361"/>
                  </a:lnTo>
                  <a:lnTo>
                    <a:pt x="8476" y="3410"/>
                  </a:lnTo>
                  <a:lnTo>
                    <a:pt x="8573" y="3483"/>
                  </a:lnTo>
                  <a:lnTo>
                    <a:pt x="8646" y="3580"/>
                  </a:lnTo>
                  <a:lnTo>
                    <a:pt x="8695" y="3678"/>
                  </a:lnTo>
                  <a:lnTo>
                    <a:pt x="8743" y="3775"/>
                  </a:lnTo>
                  <a:lnTo>
                    <a:pt x="8743" y="3897"/>
                  </a:lnTo>
                  <a:lnTo>
                    <a:pt x="8743" y="3897"/>
                  </a:lnTo>
                  <a:lnTo>
                    <a:pt x="8743" y="4019"/>
                  </a:lnTo>
                  <a:lnTo>
                    <a:pt x="8695" y="4141"/>
                  </a:lnTo>
                  <a:lnTo>
                    <a:pt x="8646" y="4238"/>
                  </a:lnTo>
                  <a:lnTo>
                    <a:pt x="8573" y="4311"/>
                  </a:lnTo>
                  <a:lnTo>
                    <a:pt x="8476" y="4384"/>
                  </a:lnTo>
                  <a:lnTo>
                    <a:pt x="8378" y="4433"/>
                  </a:lnTo>
                  <a:lnTo>
                    <a:pt x="8281" y="4482"/>
                  </a:lnTo>
                  <a:lnTo>
                    <a:pt x="8159" y="4482"/>
                  </a:lnTo>
                  <a:lnTo>
                    <a:pt x="8159" y="4482"/>
                  </a:lnTo>
                  <a:close/>
                  <a:moveTo>
                    <a:pt x="9133" y="5943"/>
                  </a:moveTo>
                  <a:lnTo>
                    <a:pt x="9133" y="5943"/>
                  </a:lnTo>
                  <a:lnTo>
                    <a:pt x="9036" y="5943"/>
                  </a:lnTo>
                  <a:lnTo>
                    <a:pt x="8963" y="5919"/>
                  </a:lnTo>
                  <a:lnTo>
                    <a:pt x="8841" y="5846"/>
                  </a:lnTo>
                  <a:lnTo>
                    <a:pt x="8768" y="5724"/>
                  </a:lnTo>
                  <a:lnTo>
                    <a:pt x="8743" y="5651"/>
                  </a:lnTo>
                  <a:lnTo>
                    <a:pt x="8743" y="5553"/>
                  </a:lnTo>
                  <a:lnTo>
                    <a:pt x="8743" y="5553"/>
                  </a:lnTo>
                  <a:lnTo>
                    <a:pt x="8743" y="5480"/>
                  </a:lnTo>
                  <a:lnTo>
                    <a:pt x="8768" y="5407"/>
                  </a:lnTo>
                  <a:lnTo>
                    <a:pt x="8841" y="5285"/>
                  </a:lnTo>
                  <a:lnTo>
                    <a:pt x="8963" y="5212"/>
                  </a:lnTo>
                  <a:lnTo>
                    <a:pt x="9036" y="5188"/>
                  </a:lnTo>
                  <a:lnTo>
                    <a:pt x="9133" y="5164"/>
                  </a:lnTo>
                  <a:lnTo>
                    <a:pt x="9133" y="5164"/>
                  </a:lnTo>
                  <a:lnTo>
                    <a:pt x="9206" y="5188"/>
                  </a:lnTo>
                  <a:lnTo>
                    <a:pt x="9279" y="5212"/>
                  </a:lnTo>
                  <a:lnTo>
                    <a:pt x="9401" y="5285"/>
                  </a:lnTo>
                  <a:lnTo>
                    <a:pt x="9474" y="5407"/>
                  </a:lnTo>
                  <a:lnTo>
                    <a:pt x="9498" y="5480"/>
                  </a:lnTo>
                  <a:lnTo>
                    <a:pt x="9523" y="5553"/>
                  </a:lnTo>
                  <a:lnTo>
                    <a:pt x="9523" y="5553"/>
                  </a:lnTo>
                  <a:lnTo>
                    <a:pt x="9498" y="5651"/>
                  </a:lnTo>
                  <a:lnTo>
                    <a:pt x="9474" y="5724"/>
                  </a:lnTo>
                  <a:lnTo>
                    <a:pt x="9401" y="5846"/>
                  </a:lnTo>
                  <a:lnTo>
                    <a:pt x="9279" y="5919"/>
                  </a:lnTo>
                  <a:lnTo>
                    <a:pt x="9206" y="5943"/>
                  </a:lnTo>
                  <a:lnTo>
                    <a:pt x="9133" y="5943"/>
                  </a:lnTo>
                  <a:lnTo>
                    <a:pt x="9133" y="5943"/>
                  </a:lnTo>
                  <a:close/>
                  <a:moveTo>
                    <a:pt x="9986" y="4409"/>
                  </a:moveTo>
                  <a:lnTo>
                    <a:pt x="9986" y="4409"/>
                  </a:lnTo>
                  <a:lnTo>
                    <a:pt x="9888" y="4409"/>
                  </a:lnTo>
                  <a:lnTo>
                    <a:pt x="9815" y="4384"/>
                  </a:lnTo>
                  <a:lnTo>
                    <a:pt x="9693" y="4287"/>
                  </a:lnTo>
                  <a:lnTo>
                    <a:pt x="9620" y="4165"/>
                  </a:lnTo>
                  <a:lnTo>
                    <a:pt x="9596" y="4092"/>
                  </a:lnTo>
                  <a:lnTo>
                    <a:pt x="9596" y="4019"/>
                  </a:lnTo>
                  <a:lnTo>
                    <a:pt x="9596" y="4019"/>
                  </a:lnTo>
                  <a:lnTo>
                    <a:pt x="9596" y="3946"/>
                  </a:lnTo>
                  <a:lnTo>
                    <a:pt x="9620" y="3873"/>
                  </a:lnTo>
                  <a:lnTo>
                    <a:pt x="9693" y="3751"/>
                  </a:lnTo>
                  <a:lnTo>
                    <a:pt x="9815" y="3654"/>
                  </a:lnTo>
                  <a:lnTo>
                    <a:pt x="9888" y="3629"/>
                  </a:lnTo>
                  <a:lnTo>
                    <a:pt x="9986" y="3629"/>
                  </a:lnTo>
                  <a:lnTo>
                    <a:pt x="9986" y="3629"/>
                  </a:lnTo>
                  <a:lnTo>
                    <a:pt x="10059" y="3629"/>
                  </a:lnTo>
                  <a:lnTo>
                    <a:pt x="10132" y="3654"/>
                  </a:lnTo>
                  <a:lnTo>
                    <a:pt x="10253" y="3751"/>
                  </a:lnTo>
                  <a:lnTo>
                    <a:pt x="10327" y="3873"/>
                  </a:lnTo>
                  <a:lnTo>
                    <a:pt x="10351" y="3946"/>
                  </a:lnTo>
                  <a:lnTo>
                    <a:pt x="10375" y="4019"/>
                  </a:lnTo>
                  <a:lnTo>
                    <a:pt x="10375" y="4019"/>
                  </a:lnTo>
                  <a:lnTo>
                    <a:pt x="10351" y="4092"/>
                  </a:lnTo>
                  <a:lnTo>
                    <a:pt x="10327" y="4165"/>
                  </a:lnTo>
                  <a:lnTo>
                    <a:pt x="10253" y="4287"/>
                  </a:lnTo>
                  <a:lnTo>
                    <a:pt x="10132" y="4384"/>
                  </a:lnTo>
                  <a:lnTo>
                    <a:pt x="10059" y="4409"/>
                  </a:lnTo>
                  <a:lnTo>
                    <a:pt x="9986" y="4409"/>
                  </a:lnTo>
                  <a:lnTo>
                    <a:pt x="9986" y="4409"/>
                  </a:lnTo>
                  <a:close/>
                  <a:moveTo>
                    <a:pt x="13200" y="4165"/>
                  </a:moveTo>
                  <a:lnTo>
                    <a:pt x="13200" y="4165"/>
                  </a:lnTo>
                  <a:lnTo>
                    <a:pt x="12957" y="3897"/>
                  </a:lnTo>
                  <a:lnTo>
                    <a:pt x="12713" y="3605"/>
                  </a:lnTo>
                  <a:lnTo>
                    <a:pt x="12713" y="3605"/>
                  </a:lnTo>
                  <a:lnTo>
                    <a:pt x="12372" y="3288"/>
                  </a:lnTo>
                  <a:lnTo>
                    <a:pt x="12007" y="3020"/>
                  </a:lnTo>
                  <a:lnTo>
                    <a:pt x="11642" y="2752"/>
                  </a:lnTo>
                  <a:lnTo>
                    <a:pt x="11276" y="2533"/>
                  </a:lnTo>
                  <a:lnTo>
                    <a:pt x="11276" y="2533"/>
                  </a:lnTo>
                  <a:lnTo>
                    <a:pt x="11715" y="2265"/>
                  </a:lnTo>
                  <a:lnTo>
                    <a:pt x="12153" y="2046"/>
                  </a:lnTo>
                  <a:lnTo>
                    <a:pt x="12518" y="1876"/>
                  </a:lnTo>
                  <a:lnTo>
                    <a:pt x="12884" y="1754"/>
                  </a:lnTo>
                  <a:lnTo>
                    <a:pt x="13176" y="1681"/>
                  </a:lnTo>
                  <a:lnTo>
                    <a:pt x="13444" y="1681"/>
                  </a:lnTo>
                  <a:lnTo>
                    <a:pt x="13541" y="1681"/>
                  </a:lnTo>
                  <a:lnTo>
                    <a:pt x="13639" y="1730"/>
                  </a:lnTo>
                  <a:lnTo>
                    <a:pt x="13736" y="1754"/>
                  </a:lnTo>
                  <a:lnTo>
                    <a:pt x="13809" y="1827"/>
                  </a:lnTo>
                  <a:lnTo>
                    <a:pt x="13809" y="1827"/>
                  </a:lnTo>
                  <a:lnTo>
                    <a:pt x="13858" y="1900"/>
                  </a:lnTo>
                  <a:lnTo>
                    <a:pt x="13907" y="1973"/>
                  </a:lnTo>
                  <a:lnTo>
                    <a:pt x="13931" y="2070"/>
                  </a:lnTo>
                  <a:lnTo>
                    <a:pt x="13955" y="2168"/>
                  </a:lnTo>
                  <a:lnTo>
                    <a:pt x="13955" y="2411"/>
                  </a:lnTo>
                  <a:lnTo>
                    <a:pt x="13882" y="2679"/>
                  </a:lnTo>
                  <a:lnTo>
                    <a:pt x="13785" y="3020"/>
                  </a:lnTo>
                  <a:lnTo>
                    <a:pt x="13639" y="3361"/>
                  </a:lnTo>
                  <a:lnTo>
                    <a:pt x="13444" y="3751"/>
                  </a:lnTo>
                  <a:lnTo>
                    <a:pt x="13200" y="4165"/>
                  </a:lnTo>
                  <a:lnTo>
                    <a:pt x="13200" y="4165"/>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Google Shape;148;p18"/>
          <p:cNvSpPr/>
          <p:nvPr/>
        </p:nvSpPr>
        <p:spPr>
          <a:xfrm rot="2697278">
            <a:off x="7921136" y="2360858"/>
            <a:ext cx="438306" cy="418511"/>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49;p18"/>
          <p:cNvSpPr/>
          <p:nvPr/>
        </p:nvSpPr>
        <p:spPr>
          <a:xfrm>
            <a:off x="8286776" y="2143122"/>
            <a:ext cx="175587" cy="167693"/>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 name="Google Shape;142;p18"/>
          <p:cNvGrpSpPr/>
          <p:nvPr/>
        </p:nvGrpSpPr>
        <p:grpSpPr>
          <a:xfrm rot="-587346">
            <a:off x="7202801" y="2987977"/>
            <a:ext cx="759491" cy="759448"/>
            <a:chOff x="576250" y="4319400"/>
            <a:chExt cx="442075" cy="442050"/>
          </a:xfrm>
        </p:grpSpPr>
        <p:sp>
          <p:nvSpPr>
            <p:cNvPr id="9" name="Google Shape;143;p18"/>
            <p:cNvSpPr/>
            <p:nvPr/>
          </p:nvSpPr>
          <p:spPr>
            <a:xfrm>
              <a:off x="576250" y="4319400"/>
              <a:ext cx="442075" cy="442050"/>
            </a:xfrm>
            <a:custGeom>
              <a:avLst/>
              <a:gdLst/>
              <a:ahLst/>
              <a:cxnLst/>
              <a:rect l="l" t="t" r="r" b="b"/>
              <a:pathLst>
                <a:path w="17683" h="17682" fill="none" extrusionOk="0">
                  <a:moveTo>
                    <a:pt x="11472" y="17292"/>
                  </a:moveTo>
                  <a:lnTo>
                    <a:pt x="11472" y="12153"/>
                  </a:lnTo>
                  <a:lnTo>
                    <a:pt x="16416" y="7209"/>
                  </a:lnTo>
                  <a:lnTo>
                    <a:pt x="16416" y="7209"/>
                  </a:lnTo>
                  <a:lnTo>
                    <a:pt x="16562" y="7063"/>
                  </a:lnTo>
                  <a:lnTo>
                    <a:pt x="16684" y="6868"/>
                  </a:lnTo>
                  <a:lnTo>
                    <a:pt x="16830" y="6674"/>
                  </a:lnTo>
                  <a:lnTo>
                    <a:pt x="16927" y="6479"/>
                  </a:lnTo>
                  <a:lnTo>
                    <a:pt x="17146" y="6040"/>
                  </a:lnTo>
                  <a:lnTo>
                    <a:pt x="17317" y="5553"/>
                  </a:lnTo>
                  <a:lnTo>
                    <a:pt x="17439" y="5042"/>
                  </a:lnTo>
                  <a:lnTo>
                    <a:pt x="17560" y="4506"/>
                  </a:lnTo>
                  <a:lnTo>
                    <a:pt x="17633" y="3970"/>
                  </a:lnTo>
                  <a:lnTo>
                    <a:pt x="17658" y="3434"/>
                  </a:lnTo>
                  <a:lnTo>
                    <a:pt x="17682" y="2898"/>
                  </a:lnTo>
                  <a:lnTo>
                    <a:pt x="17682" y="2411"/>
                  </a:lnTo>
                  <a:lnTo>
                    <a:pt x="17658" y="1949"/>
                  </a:lnTo>
                  <a:lnTo>
                    <a:pt x="17609" y="1510"/>
                  </a:lnTo>
                  <a:lnTo>
                    <a:pt x="17536" y="1145"/>
                  </a:lnTo>
                  <a:lnTo>
                    <a:pt x="17463" y="828"/>
                  </a:lnTo>
                  <a:lnTo>
                    <a:pt x="17366" y="585"/>
                  </a:lnTo>
                  <a:lnTo>
                    <a:pt x="17292" y="487"/>
                  </a:lnTo>
                  <a:lnTo>
                    <a:pt x="17244" y="439"/>
                  </a:lnTo>
                  <a:lnTo>
                    <a:pt x="17244" y="439"/>
                  </a:lnTo>
                  <a:lnTo>
                    <a:pt x="17195" y="390"/>
                  </a:lnTo>
                  <a:lnTo>
                    <a:pt x="17098" y="317"/>
                  </a:lnTo>
                  <a:lnTo>
                    <a:pt x="16854" y="219"/>
                  </a:lnTo>
                  <a:lnTo>
                    <a:pt x="16537" y="146"/>
                  </a:lnTo>
                  <a:lnTo>
                    <a:pt x="16172" y="73"/>
                  </a:lnTo>
                  <a:lnTo>
                    <a:pt x="15734" y="25"/>
                  </a:lnTo>
                  <a:lnTo>
                    <a:pt x="15271" y="0"/>
                  </a:lnTo>
                  <a:lnTo>
                    <a:pt x="14784" y="0"/>
                  </a:lnTo>
                  <a:lnTo>
                    <a:pt x="14248" y="25"/>
                  </a:lnTo>
                  <a:lnTo>
                    <a:pt x="13712" y="49"/>
                  </a:lnTo>
                  <a:lnTo>
                    <a:pt x="13176" y="122"/>
                  </a:lnTo>
                  <a:lnTo>
                    <a:pt x="12641" y="244"/>
                  </a:lnTo>
                  <a:lnTo>
                    <a:pt x="12129" y="366"/>
                  </a:lnTo>
                  <a:lnTo>
                    <a:pt x="11642" y="536"/>
                  </a:lnTo>
                  <a:lnTo>
                    <a:pt x="11204" y="755"/>
                  </a:lnTo>
                  <a:lnTo>
                    <a:pt x="10985" y="853"/>
                  </a:lnTo>
                  <a:lnTo>
                    <a:pt x="10814" y="999"/>
                  </a:lnTo>
                  <a:lnTo>
                    <a:pt x="10619" y="1121"/>
                  </a:lnTo>
                  <a:lnTo>
                    <a:pt x="10473" y="1267"/>
                  </a:lnTo>
                  <a:lnTo>
                    <a:pt x="5529" y="6211"/>
                  </a:lnTo>
                  <a:lnTo>
                    <a:pt x="390" y="6211"/>
                  </a:lnTo>
                  <a:lnTo>
                    <a:pt x="390" y="6211"/>
                  </a:lnTo>
                  <a:lnTo>
                    <a:pt x="244" y="6235"/>
                  </a:lnTo>
                  <a:lnTo>
                    <a:pt x="147" y="6259"/>
                  </a:lnTo>
                  <a:lnTo>
                    <a:pt x="49" y="6308"/>
                  </a:lnTo>
                  <a:lnTo>
                    <a:pt x="0" y="6381"/>
                  </a:lnTo>
                  <a:lnTo>
                    <a:pt x="0" y="6454"/>
                  </a:lnTo>
                  <a:lnTo>
                    <a:pt x="25" y="6552"/>
                  </a:lnTo>
                  <a:lnTo>
                    <a:pt x="74" y="6649"/>
                  </a:lnTo>
                  <a:lnTo>
                    <a:pt x="171" y="6771"/>
                  </a:lnTo>
                  <a:lnTo>
                    <a:pt x="2582" y="9158"/>
                  </a:lnTo>
                  <a:lnTo>
                    <a:pt x="2265" y="9474"/>
                  </a:lnTo>
                  <a:lnTo>
                    <a:pt x="950" y="9718"/>
                  </a:lnTo>
                  <a:lnTo>
                    <a:pt x="950" y="9718"/>
                  </a:lnTo>
                  <a:lnTo>
                    <a:pt x="804" y="9767"/>
                  </a:lnTo>
                  <a:lnTo>
                    <a:pt x="682" y="9815"/>
                  </a:lnTo>
                  <a:lnTo>
                    <a:pt x="609" y="9913"/>
                  </a:lnTo>
                  <a:lnTo>
                    <a:pt x="561" y="9986"/>
                  </a:lnTo>
                  <a:lnTo>
                    <a:pt x="561" y="10083"/>
                  </a:lnTo>
                  <a:lnTo>
                    <a:pt x="585" y="10205"/>
                  </a:lnTo>
                  <a:lnTo>
                    <a:pt x="634" y="10302"/>
                  </a:lnTo>
                  <a:lnTo>
                    <a:pt x="731" y="10424"/>
                  </a:lnTo>
                  <a:lnTo>
                    <a:pt x="7258" y="16951"/>
                  </a:lnTo>
                  <a:lnTo>
                    <a:pt x="7258" y="16951"/>
                  </a:lnTo>
                  <a:lnTo>
                    <a:pt x="7380" y="17049"/>
                  </a:lnTo>
                  <a:lnTo>
                    <a:pt x="7477" y="17097"/>
                  </a:lnTo>
                  <a:lnTo>
                    <a:pt x="7599" y="17122"/>
                  </a:lnTo>
                  <a:lnTo>
                    <a:pt x="7697" y="17122"/>
                  </a:lnTo>
                  <a:lnTo>
                    <a:pt x="7770" y="17073"/>
                  </a:lnTo>
                  <a:lnTo>
                    <a:pt x="7867" y="17000"/>
                  </a:lnTo>
                  <a:lnTo>
                    <a:pt x="7916" y="16878"/>
                  </a:lnTo>
                  <a:lnTo>
                    <a:pt x="7965" y="16732"/>
                  </a:lnTo>
                  <a:lnTo>
                    <a:pt x="8208" y="15417"/>
                  </a:lnTo>
                  <a:lnTo>
                    <a:pt x="8525" y="15100"/>
                  </a:lnTo>
                  <a:lnTo>
                    <a:pt x="10911" y="17511"/>
                  </a:lnTo>
                  <a:lnTo>
                    <a:pt x="10911" y="17511"/>
                  </a:lnTo>
                  <a:lnTo>
                    <a:pt x="11033" y="17609"/>
                  </a:lnTo>
                  <a:lnTo>
                    <a:pt x="11131" y="17658"/>
                  </a:lnTo>
                  <a:lnTo>
                    <a:pt x="11228" y="17682"/>
                  </a:lnTo>
                  <a:lnTo>
                    <a:pt x="11301" y="17682"/>
                  </a:lnTo>
                  <a:lnTo>
                    <a:pt x="11374" y="17633"/>
                  </a:lnTo>
                  <a:lnTo>
                    <a:pt x="11423" y="17536"/>
                  </a:lnTo>
                  <a:lnTo>
                    <a:pt x="11447" y="17438"/>
                  </a:lnTo>
                  <a:lnTo>
                    <a:pt x="11472" y="17292"/>
                  </a:lnTo>
                  <a:lnTo>
                    <a:pt x="11472" y="17292"/>
                  </a:lnTo>
                  <a:close/>
                  <a:moveTo>
                    <a:pt x="6162" y="12202"/>
                  </a:moveTo>
                  <a:lnTo>
                    <a:pt x="6162" y="12202"/>
                  </a:lnTo>
                  <a:lnTo>
                    <a:pt x="6089" y="12275"/>
                  </a:lnTo>
                  <a:lnTo>
                    <a:pt x="6016" y="12324"/>
                  </a:lnTo>
                  <a:lnTo>
                    <a:pt x="5919" y="12348"/>
                  </a:lnTo>
                  <a:lnTo>
                    <a:pt x="5821" y="12348"/>
                  </a:lnTo>
                  <a:lnTo>
                    <a:pt x="5724" y="12348"/>
                  </a:lnTo>
                  <a:lnTo>
                    <a:pt x="5626" y="12324"/>
                  </a:lnTo>
                  <a:lnTo>
                    <a:pt x="5553" y="12275"/>
                  </a:lnTo>
                  <a:lnTo>
                    <a:pt x="5480" y="12202"/>
                  </a:lnTo>
                  <a:lnTo>
                    <a:pt x="5480" y="12202"/>
                  </a:lnTo>
                  <a:lnTo>
                    <a:pt x="5407" y="12129"/>
                  </a:lnTo>
                  <a:lnTo>
                    <a:pt x="5359" y="12056"/>
                  </a:lnTo>
                  <a:lnTo>
                    <a:pt x="5334" y="11959"/>
                  </a:lnTo>
                  <a:lnTo>
                    <a:pt x="5334" y="11861"/>
                  </a:lnTo>
                  <a:lnTo>
                    <a:pt x="5334" y="11764"/>
                  </a:lnTo>
                  <a:lnTo>
                    <a:pt x="5359" y="11666"/>
                  </a:lnTo>
                  <a:lnTo>
                    <a:pt x="5407" y="11593"/>
                  </a:lnTo>
                  <a:lnTo>
                    <a:pt x="5480" y="11520"/>
                  </a:lnTo>
                  <a:lnTo>
                    <a:pt x="8013" y="8987"/>
                  </a:lnTo>
                  <a:lnTo>
                    <a:pt x="8013" y="8987"/>
                  </a:lnTo>
                  <a:lnTo>
                    <a:pt x="8086" y="8939"/>
                  </a:lnTo>
                  <a:lnTo>
                    <a:pt x="8159" y="8890"/>
                  </a:lnTo>
                  <a:lnTo>
                    <a:pt x="8257" y="8865"/>
                  </a:lnTo>
                  <a:lnTo>
                    <a:pt x="8354" y="8841"/>
                  </a:lnTo>
                  <a:lnTo>
                    <a:pt x="8452" y="8865"/>
                  </a:lnTo>
                  <a:lnTo>
                    <a:pt x="8525" y="8890"/>
                  </a:lnTo>
                  <a:lnTo>
                    <a:pt x="8622" y="8939"/>
                  </a:lnTo>
                  <a:lnTo>
                    <a:pt x="8695" y="8987"/>
                  </a:lnTo>
                  <a:lnTo>
                    <a:pt x="8695" y="8987"/>
                  </a:lnTo>
                  <a:lnTo>
                    <a:pt x="8744" y="9060"/>
                  </a:lnTo>
                  <a:lnTo>
                    <a:pt x="8793" y="9158"/>
                  </a:lnTo>
                  <a:lnTo>
                    <a:pt x="8817" y="9231"/>
                  </a:lnTo>
                  <a:lnTo>
                    <a:pt x="8841" y="9328"/>
                  </a:lnTo>
                  <a:lnTo>
                    <a:pt x="8817" y="9426"/>
                  </a:lnTo>
                  <a:lnTo>
                    <a:pt x="8793" y="9523"/>
                  </a:lnTo>
                  <a:lnTo>
                    <a:pt x="8744" y="9596"/>
                  </a:lnTo>
                  <a:lnTo>
                    <a:pt x="8695" y="9669"/>
                  </a:lnTo>
                  <a:lnTo>
                    <a:pt x="6162" y="12202"/>
                  </a:lnTo>
                  <a:close/>
                  <a:moveTo>
                    <a:pt x="13396" y="7307"/>
                  </a:moveTo>
                  <a:lnTo>
                    <a:pt x="13396" y="7307"/>
                  </a:lnTo>
                  <a:lnTo>
                    <a:pt x="13274" y="7404"/>
                  </a:lnTo>
                  <a:lnTo>
                    <a:pt x="13152" y="7477"/>
                  </a:lnTo>
                  <a:lnTo>
                    <a:pt x="13006" y="7526"/>
                  </a:lnTo>
                  <a:lnTo>
                    <a:pt x="12836" y="7550"/>
                  </a:lnTo>
                  <a:lnTo>
                    <a:pt x="12689" y="7526"/>
                  </a:lnTo>
                  <a:lnTo>
                    <a:pt x="12543" y="7477"/>
                  </a:lnTo>
                  <a:lnTo>
                    <a:pt x="12421" y="7404"/>
                  </a:lnTo>
                  <a:lnTo>
                    <a:pt x="12300" y="7307"/>
                  </a:lnTo>
                  <a:lnTo>
                    <a:pt x="10376" y="5383"/>
                  </a:lnTo>
                  <a:lnTo>
                    <a:pt x="10376" y="5383"/>
                  </a:lnTo>
                  <a:lnTo>
                    <a:pt x="10278" y="5261"/>
                  </a:lnTo>
                  <a:lnTo>
                    <a:pt x="10205" y="5139"/>
                  </a:lnTo>
                  <a:lnTo>
                    <a:pt x="10156" y="4993"/>
                  </a:lnTo>
                  <a:lnTo>
                    <a:pt x="10132" y="4847"/>
                  </a:lnTo>
                  <a:lnTo>
                    <a:pt x="10156" y="4676"/>
                  </a:lnTo>
                  <a:lnTo>
                    <a:pt x="10205" y="4530"/>
                  </a:lnTo>
                  <a:lnTo>
                    <a:pt x="10278" y="4408"/>
                  </a:lnTo>
                  <a:lnTo>
                    <a:pt x="10376" y="4287"/>
                  </a:lnTo>
                  <a:lnTo>
                    <a:pt x="10376" y="4287"/>
                  </a:lnTo>
                  <a:lnTo>
                    <a:pt x="11326" y="3313"/>
                  </a:lnTo>
                  <a:lnTo>
                    <a:pt x="11326" y="3313"/>
                  </a:lnTo>
                  <a:lnTo>
                    <a:pt x="11496" y="3166"/>
                  </a:lnTo>
                  <a:lnTo>
                    <a:pt x="11666" y="3045"/>
                  </a:lnTo>
                  <a:lnTo>
                    <a:pt x="11861" y="2947"/>
                  </a:lnTo>
                  <a:lnTo>
                    <a:pt x="12032" y="2850"/>
                  </a:lnTo>
                  <a:lnTo>
                    <a:pt x="12227" y="2777"/>
                  </a:lnTo>
                  <a:lnTo>
                    <a:pt x="12446" y="2728"/>
                  </a:lnTo>
                  <a:lnTo>
                    <a:pt x="12641" y="2704"/>
                  </a:lnTo>
                  <a:lnTo>
                    <a:pt x="12836" y="2704"/>
                  </a:lnTo>
                  <a:lnTo>
                    <a:pt x="13055" y="2704"/>
                  </a:lnTo>
                  <a:lnTo>
                    <a:pt x="13250" y="2728"/>
                  </a:lnTo>
                  <a:lnTo>
                    <a:pt x="13469" y="2777"/>
                  </a:lnTo>
                  <a:lnTo>
                    <a:pt x="13664" y="2850"/>
                  </a:lnTo>
                  <a:lnTo>
                    <a:pt x="13834" y="2947"/>
                  </a:lnTo>
                  <a:lnTo>
                    <a:pt x="14029" y="3045"/>
                  </a:lnTo>
                  <a:lnTo>
                    <a:pt x="14199" y="3166"/>
                  </a:lnTo>
                  <a:lnTo>
                    <a:pt x="14370" y="3313"/>
                  </a:lnTo>
                  <a:lnTo>
                    <a:pt x="14370" y="3313"/>
                  </a:lnTo>
                  <a:lnTo>
                    <a:pt x="14516" y="3483"/>
                  </a:lnTo>
                  <a:lnTo>
                    <a:pt x="14638" y="3653"/>
                  </a:lnTo>
                  <a:lnTo>
                    <a:pt x="14735" y="3848"/>
                  </a:lnTo>
                  <a:lnTo>
                    <a:pt x="14833" y="4019"/>
                  </a:lnTo>
                  <a:lnTo>
                    <a:pt x="14906" y="4214"/>
                  </a:lnTo>
                  <a:lnTo>
                    <a:pt x="14954" y="4433"/>
                  </a:lnTo>
                  <a:lnTo>
                    <a:pt x="14979" y="4628"/>
                  </a:lnTo>
                  <a:lnTo>
                    <a:pt x="14979" y="4847"/>
                  </a:lnTo>
                  <a:lnTo>
                    <a:pt x="14979" y="5042"/>
                  </a:lnTo>
                  <a:lnTo>
                    <a:pt x="14954" y="5237"/>
                  </a:lnTo>
                  <a:lnTo>
                    <a:pt x="14906" y="5456"/>
                  </a:lnTo>
                  <a:lnTo>
                    <a:pt x="14833" y="5651"/>
                  </a:lnTo>
                  <a:lnTo>
                    <a:pt x="14735" y="5821"/>
                  </a:lnTo>
                  <a:lnTo>
                    <a:pt x="14638" y="6016"/>
                  </a:lnTo>
                  <a:lnTo>
                    <a:pt x="14516" y="6186"/>
                  </a:lnTo>
                  <a:lnTo>
                    <a:pt x="14370" y="6357"/>
                  </a:lnTo>
                  <a:lnTo>
                    <a:pt x="14370" y="6357"/>
                  </a:lnTo>
                  <a:lnTo>
                    <a:pt x="13396" y="7307"/>
                  </a:lnTo>
                  <a:lnTo>
                    <a:pt x="13396" y="7307"/>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44;p18"/>
            <p:cNvSpPr/>
            <p:nvPr/>
          </p:nvSpPr>
          <p:spPr>
            <a:xfrm>
              <a:off x="595725" y="4668875"/>
              <a:ext cx="73100" cy="73100"/>
            </a:xfrm>
            <a:custGeom>
              <a:avLst/>
              <a:gdLst/>
              <a:ahLst/>
              <a:cxnLst/>
              <a:rect l="l" t="t" r="r" b="b"/>
              <a:pathLst>
                <a:path w="2924" h="2924" fill="none" extrusionOk="0">
                  <a:moveTo>
                    <a:pt x="2656" y="269"/>
                  </a:moveTo>
                  <a:lnTo>
                    <a:pt x="2656" y="269"/>
                  </a:lnTo>
                  <a:lnTo>
                    <a:pt x="2509" y="147"/>
                  </a:lnTo>
                  <a:lnTo>
                    <a:pt x="2363" y="74"/>
                  </a:lnTo>
                  <a:lnTo>
                    <a:pt x="2193" y="25"/>
                  </a:lnTo>
                  <a:lnTo>
                    <a:pt x="2022" y="1"/>
                  </a:lnTo>
                  <a:lnTo>
                    <a:pt x="1852" y="25"/>
                  </a:lnTo>
                  <a:lnTo>
                    <a:pt x="1681" y="74"/>
                  </a:lnTo>
                  <a:lnTo>
                    <a:pt x="1511" y="147"/>
                  </a:lnTo>
                  <a:lnTo>
                    <a:pt x="1365" y="269"/>
                  </a:lnTo>
                  <a:lnTo>
                    <a:pt x="1365" y="269"/>
                  </a:lnTo>
                  <a:lnTo>
                    <a:pt x="1219" y="488"/>
                  </a:lnTo>
                  <a:lnTo>
                    <a:pt x="999" y="829"/>
                  </a:lnTo>
                  <a:lnTo>
                    <a:pt x="561" y="1730"/>
                  </a:lnTo>
                  <a:lnTo>
                    <a:pt x="171" y="2558"/>
                  </a:lnTo>
                  <a:lnTo>
                    <a:pt x="1" y="2924"/>
                  </a:lnTo>
                  <a:lnTo>
                    <a:pt x="1" y="2924"/>
                  </a:lnTo>
                  <a:lnTo>
                    <a:pt x="366" y="2753"/>
                  </a:lnTo>
                  <a:lnTo>
                    <a:pt x="1194" y="2363"/>
                  </a:lnTo>
                  <a:lnTo>
                    <a:pt x="2095" y="1925"/>
                  </a:lnTo>
                  <a:lnTo>
                    <a:pt x="2436" y="1706"/>
                  </a:lnTo>
                  <a:lnTo>
                    <a:pt x="2656" y="1560"/>
                  </a:lnTo>
                  <a:lnTo>
                    <a:pt x="2656" y="1560"/>
                  </a:lnTo>
                  <a:lnTo>
                    <a:pt x="2777" y="1414"/>
                  </a:lnTo>
                  <a:lnTo>
                    <a:pt x="2850" y="1243"/>
                  </a:lnTo>
                  <a:lnTo>
                    <a:pt x="2899" y="1073"/>
                  </a:lnTo>
                  <a:lnTo>
                    <a:pt x="2923" y="902"/>
                  </a:lnTo>
                  <a:lnTo>
                    <a:pt x="2899" y="732"/>
                  </a:lnTo>
                  <a:lnTo>
                    <a:pt x="2850" y="561"/>
                  </a:lnTo>
                  <a:lnTo>
                    <a:pt x="2777" y="415"/>
                  </a:lnTo>
                  <a:lnTo>
                    <a:pt x="2656" y="269"/>
                  </a:lnTo>
                  <a:lnTo>
                    <a:pt x="2656" y="269"/>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45;p18"/>
            <p:cNvSpPr/>
            <p:nvPr/>
          </p:nvSpPr>
          <p:spPr>
            <a:xfrm>
              <a:off x="652350" y="4711500"/>
              <a:ext cx="46925" cy="46925"/>
            </a:xfrm>
            <a:custGeom>
              <a:avLst/>
              <a:gdLst/>
              <a:ahLst/>
              <a:cxnLst/>
              <a:rect l="l" t="t" r="r" b="b"/>
              <a:pathLst>
                <a:path w="1877" h="1877" fill="none" extrusionOk="0">
                  <a:moveTo>
                    <a:pt x="1657" y="244"/>
                  </a:moveTo>
                  <a:lnTo>
                    <a:pt x="1657" y="244"/>
                  </a:lnTo>
                  <a:lnTo>
                    <a:pt x="1535" y="147"/>
                  </a:lnTo>
                  <a:lnTo>
                    <a:pt x="1413" y="74"/>
                  </a:lnTo>
                  <a:lnTo>
                    <a:pt x="1267" y="25"/>
                  </a:lnTo>
                  <a:lnTo>
                    <a:pt x="1121" y="1"/>
                  </a:lnTo>
                  <a:lnTo>
                    <a:pt x="975" y="25"/>
                  </a:lnTo>
                  <a:lnTo>
                    <a:pt x="829" y="74"/>
                  </a:lnTo>
                  <a:lnTo>
                    <a:pt x="707" y="147"/>
                  </a:lnTo>
                  <a:lnTo>
                    <a:pt x="585" y="244"/>
                  </a:lnTo>
                  <a:lnTo>
                    <a:pt x="585" y="244"/>
                  </a:lnTo>
                  <a:lnTo>
                    <a:pt x="464" y="391"/>
                  </a:lnTo>
                  <a:lnTo>
                    <a:pt x="366" y="610"/>
                  </a:lnTo>
                  <a:lnTo>
                    <a:pt x="269" y="878"/>
                  </a:lnTo>
                  <a:lnTo>
                    <a:pt x="171" y="1170"/>
                  </a:lnTo>
                  <a:lnTo>
                    <a:pt x="50" y="1681"/>
                  </a:lnTo>
                  <a:lnTo>
                    <a:pt x="1" y="1876"/>
                  </a:lnTo>
                  <a:lnTo>
                    <a:pt x="1" y="1876"/>
                  </a:lnTo>
                  <a:lnTo>
                    <a:pt x="220" y="1852"/>
                  </a:lnTo>
                  <a:lnTo>
                    <a:pt x="731" y="1706"/>
                  </a:lnTo>
                  <a:lnTo>
                    <a:pt x="999" y="1633"/>
                  </a:lnTo>
                  <a:lnTo>
                    <a:pt x="1267" y="1535"/>
                  </a:lnTo>
                  <a:lnTo>
                    <a:pt x="1511" y="1413"/>
                  </a:lnTo>
                  <a:lnTo>
                    <a:pt x="1657" y="1316"/>
                  </a:lnTo>
                  <a:lnTo>
                    <a:pt x="1657" y="1316"/>
                  </a:lnTo>
                  <a:lnTo>
                    <a:pt x="1754" y="1194"/>
                  </a:lnTo>
                  <a:lnTo>
                    <a:pt x="1827" y="1048"/>
                  </a:lnTo>
                  <a:lnTo>
                    <a:pt x="1876" y="926"/>
                  </a:lnTo>
                  <a:lnTo>
                    <a:pt x="1876" y="780"/>
                  </a:lnTo>
                  <a:lnTo>
                    <a:pt x="1876" y="634"/>
                  </a:lnTo>
                  <a:lnTo>
                    <a:pt x="1827" y="488"/>
                  </a:lnTo>
                  <a:lnTo>
                    <a:pt x="1754" y="366"/>
                  </a:lnTo>
                  <a:lnTo>
                    <a:pt x="1657" y="244"/>
                  </a:lnTo>
                  <a:lnTo>
                    <a:pt x="1657" y="244"/>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46;p18"/>
            <p:cNvSpPr/>
            <p:nvPr/>
          </p:nvSpPr>
          <p:spPr>
            <a:xfrm>
              <a:off x="579300" y="4638450"/>
              <a:ext cx="46900" cy="46900"/>
            </a:xfrm>
            <a:custGeom>
              <a:avLst/>
              <a:gdLst/>
              <a:ahLst/>
              <a:cxnLst/>
              <a:rect l="l" t="t" r="r" b="b"/>
              <a:pathLst>
                <a:path w="1876" h="1876" fill="none" extrusionOk="0">
                  <a:moveTo>
                    <a:pt x="1632" y="219"/>
                  </a:moveTo>
                  <a:lnTo>
                    <a:pt x="1632" y="219"/>
                  </a:lnTo>
                  <a:lnTo>
                    <a:pt x="1510" y="122"/>
                  </a:lnTo>
                  <a:lnTo>
                    <a:pt x="1388" y="49"/>
                  </a:lnTo>
                  <a:lnTo>
                    <a:pt x="1242" y="0"/>
                  </a:lnTo>
                  <a:lnTo>
                    <a:pt x="1096" y="0"/>
                  </a:lnTo>
                  <a:lnTo>
                    <a:pt x="950" y="0"/>
                  </a:lnTo>
                  <a:lnTo>
                    <a:pt x="828" y="49"/>
                  </a:lnTo>
                  <a:lnTo>
                    <a:pt x="682" y="122"/>
                  </a:lnTo>
                  <a:lnTo>
                    <a:pt x="560" y="219"/>
                  </a:lnTo>
                  <a:lnTo>
                    <a:pt x="560" y="219"/>
                  </a:lnTo>
                  <a:lnTo>
                    <a:pt x="463" y="366"/>
                  </a:lnTo>
                  <a:lnTo>
                    <a:pt x="341" y="609"/>
                  </a:lnTo>
                  <a:lnTo>
                    <a:pt x="244" y="877"/>
                  </a:lnTo>
                  <a:lnTo>
                    <a:pt x="171" y="1145"/>
                  </a:lnTo>
                  <a:lnTo>
                    <a:pt x="25" y="1656"/>
                  </a:lnTo>
                  <a:lnTo>
                    <a:pt x="0" y="1876"/>
                  </a:lnTo>
                  <a:lnTo>
                    <a:pt x="0" y="1876"/>
                  </a:lnTo>
                  <a:lnTo>
                    <a:pt x="195" y="1827"/>
                  </a:lnTo>
                  <a:lnTo>
                    <a:pt x="707" y="1705"/>
                  </a:lnTo>
                  <a:lnTo>
                    <a:pt x="999" y="1608"/>
                  </a:lnTo>
                  <a:lnTo>
                    <a:pt x="1267" y="1510"/>
                  </a:lnTo>
                  <a:lnTo>
                    <a:pt x="1486" y="1413"/>
                  </a:lnTo>
                  <a:lnTo>
                    <a:pt x="1632" y="1291"/>
                  </a:lnTo>
                  <a:lnTo>
                    <a:pt x="1632" y="1291"/>
                  </a:lnTo>
                  <a:lnTo>
                    <a:pt x="1729" y="1169"/>
                  </a:lnTo>
                  <a:lnTo>
                    <a:pt x="1802" y="1048"/>
                  </a:lnTo>
                  <a:lnTo>
                    <a:pt x="1851" y="901"/>
                  </a:lnTo>
                  <a:lnTo>
                    <a:pt x="1876" y="755"/>
                  </a:lnTo>
                  <a:lnTo>
                    <a:pt x="1851" y="609"/>
                  </a:lnTo>
                  <a:lnTo>
                    <a:pt x="1802" y="463"/>
                  </a:lnTo>
                  <a:lnTo>
                    <a:pt x="1729" y="341"/>
                  </a:lnTo>
                  <a:lnTo>
                    <a:pt x="1632" y="219"/>
                  </a:lnTo>
                  <a:lnTo>
                    <a:pt x="1632" y="219"/>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5602" name="Picture 2">
            <a:extLst>
              <a:ext uri="{FF2B5EF4-FFF2-40B4-BE49-F238E27FC236}">
                <a16:creationId xmlns:a16="http://schemas.microsoft.com/office/drawing/2014/main" id="{2677E6FE-E7EA-4EB6-9094-30D6E92FF2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6357" y="439505"/>
            <a:ext cx="7058525" cy="2132245"/>
          </a:xfrm>
          <a:prstGeom prst="rect">
            <a:avLst/>
          </a:prstGeom>
          <a:noFill/>
          <a:extLst>
            <a:ext uri="{909E8E84-426E-40DD-AFC4-6F175D3DCCD1}">
              <a14:hiddenFill xmlns:a14="http://schemas.microsoft.com/office/drawing/2010/main">
                <a:solidFill>
                  <a:srgbClr val="FFFFFF"/>
                </a:solidFill>
              </a14:hiddenFill>
            </a:ext>
          </a:extLst>
        </p:spPr>
      </p:pic>
      <p:pic>
        <p:nvPicPr>
          <p:cNvPr id="25604" name="Picture 4">
            <a:extLst>
              <a:ext uri="{FF2B5EF4-FFF2-40B4-BE49-F238E27FC236}">
                <a16:creationId xmlns:a16="http://schemas.microsoft.com/office/drawing/2014/main" id="{3C266254-0419-4774-B3EE-A5CC2556A2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6357" y="2611785"/>
            <a:ext cx="7058525" cy="209574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oogle Shape;139;p18"/>
          <p:cNvGrpSpPr/>
          <p:nvPr/>
        </p:nvGrpSpPr>
        <p:grpSpPr>
          <a:xfrm>
            <a:off x="6929454" y="428610"/>
            <a:ext cx="1847361" cy="1847352"/>
            <a:chOff x="6643075" y="3664250"/>
            <a:chExt cx="407950" cy="407975"/>
          </a:xfrm>
        </p:grpSpPr>
        <p:sp>
          <p:nvSpPr>
            <p:cNvPr id="4" name="Google Shape;140;p18"/>
            <p:cNvSpPr/>
            <p:nvPr/>
          </p:nvSpPr>
          <p:spPr>
            <a:xfrm>
              <a:off x="6794075" y="3815250"/>
              <a:ext cx="211300" cy="211300"/>
            </a:xfrm>
            <a:custGeom>
              <a:avLst/>
              <a:gdLst/>
              <a:ahLst/>
              <a:cxnLst/>
              <a:rect l="l" t="t" r="r" b="b"/>
              <a:pathLst>
                <a:path w="8452" h="8452" fill="none" extrusionOk="0">
                  <a:moveTo>
                    <a:pt x="0" y="8135"/>
                  </a:moveTo>
                  <a:lnTo>
                    <a:pt x="0" y="8135"/>
                  </a:lnTo>
                  <a:lnTo>
                    <a:pt x="438" y="8257"/>
                  </a:lnTo>
                  <a:lnTo>
                    <a:pt x="852" y="8354"/>
                  </a:lnTo>
                  <a:lnTo>
                    <a:pt x="1291" y="8403"/>
                  </a:lnTo>
                  <a:lnTo>
                    <a:pt x="1729" y="8452"/>
                  </a:lnTo>
                  <a:lnTo>
                    <a:pt x="2168" y="8452"/>
                  </a:lnTo>
                  <a:lnTo>
                    <a:pt x="2606" y="8427"/>
                  </a:lnTo>
                  <a:lnTo>
                    <a:pt x="3020" y="8378"/>
                  </a:lnTo>
                  <a:lnTo>
                    <a:pt x="3458" y="8281"/>
                  </a:lnTo>
                  <a:lnTo>
                    <a:pt x="3872" y="8184"/>
                  </a:lnTo>
                  <a:lnTo>
                    <a:pt x="4311" y="8037"/>
                  </a:lnTo>
                  <a:lnTo>
                    <a:pt x="4701" y="7867"/>
                  </a:lnTo>
                  <a:lnTo>
                    <a:pt x="5115" y="7672"/>
                  </a:lnTo>
                  <a:lnTo>
                    <a:pt x="5504" y="7429"/>
                  </a:lnTo>
                  <a:lnTo>
                    <a:pt x="5870" y="7185"/>
                  </a:lnTo>
                  <a:lnTo>
                    <a:pt x="6235" y="6893"/>
                  </a:lnTo>
                  <a:lnTo>
                    <a:pt x="6576" y="6576"/>
                  </a:lnTo>
                  <a:lnTo>
                    <a:pt x="6576" y="6576"/>
                  </a:lnTo>
                  <a:lnTo>
                    <a:pt x="6892" y="6235"/>
                  </a:lnTo>
                  <a:lnTo>
                    <a:pt x="7185" y="5870"/>
                  </a:lnTo>
                  <a:lnTo>
                    <a:pt x="7428" y="5505"/>
                  </a:lnTo>
                  <a:lnTo>
                    <a:pt x="7672" y="5115"/>
                  </a:lnTo>
                  <a:lnTo>
                    <a:pt x="7867" y="4701"/>
                  </a:lnTo>
                  <a:lnTo>
                    <a:pt x="8037" y="4311"/>
                  </a:lnTo>
                  <a:lnTo>
                    <a:pt x="8183" y="3873"/>
                  </a:lnTo>
                  <a:lnTo>
                    <a:pt x="8281" y="3459"/>
                  </a:lnTo>
                  <a:lnTo>
                    <a:pt x="8378" y="3020"/>
                  </a:lnTo>
                  <a:lnTo>
                    <a:pt x="8427" y="2606"/>
                  </a:lnTo>
                  <a:lnTo>
                    <a:pt x="8451" y="2168"/>
                  </a:lnTo>
                  <a:lnTo>
                    <a:pt x="8451" y="1730"/>
                  </a:lnTo>
                  <a:lnTo>
                    <a:pt x="8402" y="1291"/>
                  </a:lnTo>
                  <a:lnTo>
                    <a:pt x="8354" y="853"/>
                  </a:lnTo>
                  <a:lnTo>
                    <a:pt x="8256" y="439"/>
                  </a:lnTo>
                  <a:lnTo>
                    <a:pt x="8135" y="0"/>
                  </a:lnTo>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41;p18"/>
            <p:cNvSpPr/>
            <p:nvPr/>
          </p:nvSpPr>
          <p:spPr>
            <a:xfrm>
              <a:off x="6643075" y="3664250"/>
              <a:ext cx="407950" cy="407975"/>
            </a:xfrm>
            <a:custGeom>
              <a:avLst/>
              <a:gdLst/>
              <a:ahLst/>
              <a:cxnLst/>
              <a:rect l="l" t="t" r="r" b="b"/>
              <a:pathLst>
                <a:path w="16318" h="16319" fill="none" extrusionOk="0">
                  <a:moveTo>
                    <a:pt x="16074" y="244"/>
                  </a:moveTo>
                  <a:lnTo>
                    <a:pt x="16074" y="244"/>
                  </a:lnTo>
                  <a:lnTo>
                    <a:pt x="15928" y="122"/>
                  </a:lnTo>
                  <a:lnTo>
                    <a:pt x="15758" y="49"/>
                  </a:lnTo>
                  <a:lnTo>
                    <a:pt x="15538" y="0"/>
                  </a:lnTo>
                  <a:lnTo>
                    <a:pt x="15319" y="0"/>
                  </a:lnTo>
                  <a:lnTo>
                    <a:pt x="15051" y="25"/>
                  </a:lnTo>
                  <a:lnTo>
                    <a:pt x="14759" y="73"/>
                  </a:lnTo>
                  <a:lnTo>
                    <a:pt x="14442" y="171"/>
                  </a:lnTo>
                  <a:lnTo>
                    <a:pt x="14102" y="293"/>
                  </a:lnTo>
                  <a:lnTo>
                    <a:pt x="13736" y="439"/>
                  </a:lnTo>
                  <a:lnTo>
                    <a:pt x="13347" y="609"/>
                  </a:lnTo>
                  <a:lnTo>
                    <a:pt x="12957" y="828"/>
                  </a:lnTo>
                  <a:lnTo>
                    <a:pt x="12543" y="1048"/>
                  </a:lnTo>
                  <a:lnTo>
                    <a:pt x="11666" y="1608"/>
                  </a:lnTo>
                  <a:lnTo>
                    <a:pt x="10716" y="2265"/>
                  </a:lnTo>
                  <a:lnTo>
                    <a:pt x="10716" y="2265"/>
                  </a:lnTo>
                  <a:lnTo>
                    <a:pt x="10278" y="2095"/>
                  </a:lnTo>
                  <a:lnTo>
                    <a:pt x="9815" y="1949"/>
                  </a:lnTo>
                  <a:lnTo>
                    <a:pt x="9352" y="1851"/>
                  </a:lnTo>
                  <a:lnTo>
                    <a:pt x="8890" y="1778"/>
                  </a:lnTo>
                  <a:lnTo>
                    <a:pt x="8427" y="1730"/>
                  </a:lnTo>
                  <a:lnTo>
                    <a:pt x="7940" y="1730"/>
                  </a:lnTo>
                  <a:lnTo>
                    <a:pt x="7477" y="1778"/>
                  </a:lnTo>
                  <a:lnTo>
                    <a:pt x="7014" y="1827"/>
                  </a:lnTo>
                  <a:lnTo>
                    <a:pt x="6551" y="1924"/>
                  </a:lnTo>
                  <a:lnTo>
                    <a:pt x="6089" y="2070"/>
                  </a:lnTo>
                  <a:lnTo>
                    <a:pt x="5650" y="2241"/>
                  </a:lnTo>
                  <a:lnTo>
                    <a:pt x="5212" y="2436"/>
                  </a:lnTo>
                  <a:lnTo>
                    <a:pt x="4774" y="2679"/>
                  </a:lnTo>
                  <a:lnTo>
                    <a:pt x="4384" y="2972"/>
                  </a:lnTo>
                  <a:lnTo>
                    <a:pt x="3994" y="3264"/>
                  </a:lnTo>
                  <a:lnTo>
                    <a:pt x="3605" y="3605"/>
                  </a:lnTo>
                  <a:lnTo>
                    <a:pt x="3605" y="3605"/>
                  </a:lnTo>
                  <a:lnTo>
                    <a:pt x="3264" y="3995"/>
                  </a:lnTo>
                  <a:lnTo>
                    <a:pt x="2971" y="4384"/>
                  </a:lnTo>
                  <a:lnTo>
                    <a:pt x="2679" y="4774"/>
                  </a:lnTo>
                  <a:lnTo>
                    <a:pt x="2436" y="5212"/>
                  </a:lnTo>
                  <a:lnTo>
                    <a:pt x="2241" y="5651"/>
                  </a:lnTo>
                  <a:lnTo>
                    <a:pt x="2070" y="6089"/>
                  </a:lnTo>
                  <a:lnTo>
                    <a:pt x="1924" y="6552"/>
                  </a:lnTo>
                  <a:lnTo>
                    <a:pt x="1827" y="7015"/>
                  </a:lnTo>
                  <a:lnTo>
                    <a:pt x="1778" y="7477"/>
                  </a:lnTo>
                  <a:lnTo>
                    <a:pt x="1729" y="7940"/>
                  </a:lnTo>
                  <a:lnTo>
                    <a:pt x="1729" y="8427"/>
                  </a:lnTo>
                  <a:lnTo>
                    <a:pt x="1778" y="8890"/>
                  </a:lnTo>
                  <a:lnTo>
                    <a:pt x="1851" y="9353"/>
                  </a:lnTo>
                  <a:lnTo>
                    <a:pt x="1948" y="9815"/>
                  </a:lnTo>
                  <a:lnTo>
                    <a:pt x="2095" y="10278"/>
                  </a:lnTo>
                  <a:lnTo>
                    <a:pt x="2265" y="10716"/>
                  </a:lnTo>
                  <a:lnTo>
                    <a:pt x="2265" y="10716"/>
                  </a:lnTo>
                  <a:lnTo>
                    <a:pt x="1607" y="11666"/>
                  </a:lnTo>
                  <a:lnTo>
                    <a:pt x="1047" y="12543"/>
                  </a:lnTo>
                  <a:lnTo>
                    <a:pt x="828" y="12957"/>
                  </a:lnTo>
                  <a:lnTo>
                    <a:pt x="609" y="13347"/>
                  </a:lnTo>
                  <a:lnTo>
                    <a:pt x="438" y="13737"/>
                  </a:lnTo>
                  <a:lnTo>
                    <a:pt x="292" y="14102"/>
                  </a:lnTo>
                  <a:lnTo>
                    <a:pt x="170" y="14443"/>
                  </a:lnTo>
                  <a:lnTo>
                    <a:pt x="73" y="14759"/>
                  </a:lnTo>
                  <a:lnTo>
                    <a:pt x="24" y="15052"/>
                  </a:lnTo>
                  <a:lnTo>
                    <a:pt x="0" y="15320"/>
                  </a:lnTo>
                  <a:lnTo>
                    <a:pt x="0" y="15539"/>
                  </a:lnTo>
                  <a:lnTo>
                    <a:pt x="49" y="15758"/>
                  </a:lnTo>
                  <a:lnTo>
                    <a:pt x="122" y="15928"/>
                  </a:lnTo>
                  <a:lnTo>
                    <a:pt x="244" y="16075"/>
                  </a:lnTo>
                  <a:lnTo>
                    <a:pt x="244" y="16075"/>
                  </a:lnTo>
                  <a:lnTo>
                    <a:pt x="341" y="16172"/>
                  </a:lnTo>
                  <a:lnTo>
                    <a:pt x="487" y="16245"/>
                  </a:lnTo>
                  <a:lnTo>
                    <a:pt x="633" y="16294"/>
                  </a:lnTo>
                  <a:lnTo>
                    <a:pt x="804" y="16318"/>
                  </a:lnTo>
                  <a:lnTo>
                    <a:pt x="974" y="16318"/>
                  </a:lnTo>
                  <a:lnTo>
                    <a:pt x="1169" y="16318"/>
                  </a:lnTo>
                  <a:lnTo>
                    <a:pt x="1388" y="16269"/>
                  </a:lnTo>
                  <a:lnTo>
                    <a:pt x="1632" y="16221"/>
                  </a:lnTo>
                  <a:lnTo>
                    <a:pt x="2143" y="16075"/>
                  </a:lnTo>
                  <a:lnTo>
                    <a:pt x="2703" y="15831"/>
                  </a:lnTo>
                  <a:lnTo>
                    <a:pt x="3312" y="15539"/>
                  </a:lnTo>
                  <a:lnTo>
                    <a:pt x="3946" y="15149"/>
                  </a:lnTo>
                  <a:lnTo>
                    <a:pt x="4652" y="14711"/>
                  </a:lnTo>
                  <a:lnTo>
                    <a:pt x="5358" y="14224"/>
                  </a:lnTo>
                  <a:lnTo>
                    <a:pt x="6113" y="13663"/>
                  </a:lnTo>
                  <a:lnTo>
                    <a:pt x="6892" y="13055"/>
                  </a:lnTo>
                  <a:lnTo>
                    <a:pt x="7696" y="12397"/>
                  </a:lnTo>
                  <a:lnTo>
                    <a:pt x="8500" y="11691"/>
                  </a:lnTo>
                  <a:lnTo>
                    <a:pt x="9304" y="10936"/>
                  </a:lnTo>
                  <a:lnTo>
                    <a:pt x="10132" y="10132"/>
                  </a:lnTo>
                  <a:lnTo>
                    <a:pt x="10132" y="10132"/>
                  </a:lnTo>
                  <a:lnTo>
                    <a:pt x="10935" y="9304"/>
                  </a:lnTo>
                  <a:lnTo>
                    <a:pt x="11690" y="8500"/>
                  </a:lnTo>
                  <a:lnTo>
                    <a:pt x="12397" y="7696"/>
                  </a:lnTo>
                  <a:lnTo>
                    <a:pt x="13054" y="6893"/>
                  </a:lnTo>
                  <a:lnTo>
                    <a:pt x="13663" y="6113"/>
                  </a:lnTo>
                  <a:lnTo>
                    <a:pt x="14223" y="5358"/>
                  </a:lnTo>
                  <a:lnTo>
                    <a:pt x="14710" y="4652"/>
                  </a:lnTo>
                  <a:lnTo>
                    <a:pt x="15149" y="3946"/>
                  </a:lnTo>
                  <a:lnTo>
                    <a:pt x="15538" y="3313"/>
                  </a:lnTo>
                  <a:lnTo>
                    <a:pt x="15831" y="2704"/>
                  </a:lnTo>
                  <a:lnTo>
                    <a:pt x="16074" y="2144"/>
                  </a:lnTo>
                  <a:lnTo>
                    <a:pt x="16220" y="1632"/>
                  </a:lnTo>
                  <a:lnTo>
                    <a:pt x="16269" y="1389"/>
                  </a:lnTo>
                  <a:lnTo>
                    <a:pt x="16318" y="1169"/>
                  </a:lnTo>
                  <a:lnTo>
                    <a:pt x="16318" y="975"/>
                  </a:lnTo>
                  <a:lnTo>
                    <a:pt x="16318" y="804"/>
                  </a:lnTo>
                  <a:lnTo>
                    <a:pt x="16293" y="634"/>
                  </a:lnTo>
                  <a:lnTo>
                    <a:pt x="16245" y="487"/>
                  </a:lnTo>
                  <a:lnTo>
                    <a:pt x="16172" y="341"/>
                  </a:lnTo>
                  <a:lnTo>
                    <a:pt x="16074" y="244"/>
                  </a:lnTo>
                  <a:lnTo>
                    <a:pt x="16074" y="244"/>
                  </a:lnTo>
                  <a:close/>
                  <a:moveTo>
                    <a:pt x="1827" y="13810"/>
                  </a:moveTo>
                  <a:lnTo>
                    <a:pt x="1827" y="13810"/>
                  </a:lnTo>
                  <a:lnTo>
                    <a:pt x="1754" y="13737"/>
                  </a:lnTo>
                  <a:lnTo>
                    <a:pt x="1729" y="13639"/>
                  </a:lnTo>
                  <a:lnTo>
                    <a:pt x="1681" y="13542"/>
                  </a:lnTo>
                  <a:lnTo>
                    <a:pt x="1681" y="13444"/>
                  </a:lnTo>
                  <a:lnTo>
                    <a:pt x="1681" y="13176"/>
                  </a:lnTo>
                  <a:lnTo>
                    <a:pt x="1754" y="12884"/>
                  </a:lnTo>
                  <a:lnTo>
                    <a:pt x="1875" y="12519"/>
                  </a:lnTo>
                  <a:lnTo>
                    <a:pt x="2046" y="12153"/>
                  </a:lnTo>
                  <a:lnTo>
                    <a:pt x="2265" y="11715"/>
                  </a:lnTo>
                  <a:lnTo>
                    <a:pt x="2533" y="11277"/>
                  </a:lnTo>
                  <a:lnTo>
                    <a:pt x="2533" y="11277"/>
                  </a:lnTo>
                  <a:lnTo>
                    <a:pt x="2752" y="11642"/>
                  </a:lnTo>
                  <a:lnTo>
                    <a:pt x="3020" y="12007"/>
                  </a:lnTo>
                  <a:lnTo>
                    <a:pt x="3288" y="12373"/>
                  </a:lnTo>
                  <a:lnTo>
                    <a:pt x="3605" y="12714"/>
                  </a:lnTo>
                  <a:lnTo>
                    <a:pt x="3605" y="12714"/>
                  </a:lnTo>
                  <a:lnTo>
                    <a:pt x="3897" y="12957"/>
                  </a:lnTo>
                  <a:lnTo>
                    <a:pt x="4165" y="13201"/>
                  </a:lnTo>
                  <a:lnTo>
                    <a:pt x="4165" y="13201"/>
                  </a:lnTo>
                  <a:lnTo>
                    <a:pt x="3751" y="13444"/>
                  </a:lnTo>
                  <a:lnTo>
                    <a:pt x="3361" y="13639"/>
                  </a:lnTo>
                  <a:lnTo>
                    <a:pt x="3020" y="13785"/>
                  </a:lnTo>
                  <a:lnTo>
                    <a:pt x="2679" y="13883"/>
                  </a:lnTo>
                  <a:lnTo>
                    <a:pt x="2411" y="13956"/>
                  </a:lnTo>
                  <a:lnTo>
                    <a:pt x="2168" y="13956"/>
                  </a:lnTo>
                  <a:lnTo>
                    <a:pt x="2070" y="13931"/>
                  </a:lnTo>
                  <a:lnTo>
                    <a:pt x="1973" y="13907"/>
                  </a:lnTo>
                  <a:lnTo>
                    <a:pt x="1900" y="13858"/>
                  </a:lnTo>
                  <a:lnTo>
                    <a:pt x="1827" y="13810"/>
                  </a:lnTo>
                  <a:lnTo>
                    <a:pt x="1827" y="13810"/>
                  </a:lnTo>
                  <a:close/>
                  <a:moveTo>
                    <a:pt x="8159" y="4482"/>
                  </a:moveTo>
                  <a:lnTo>
                    <a:pt x="8159" y="4482"/>
                  </a:lnTo>
                  <a:lnTo>
                    <a:pt x="8037" y="4482"/>
                  </a:lnTo>
                  <a:lnTo>
                    <a:pt x="7940" y="4433"/>
                  </a:lnTo>
                  <a:lnTo>
                    <a:pt x="7842" y="4384"/>
                  </a:lnTo>
                  <a:lnTo>
                    <a:pt x="7745" y="4311"/>
                  </a:lnTo>
                  <a:lnTo>
                    <a:pt x="7672" y="4238"/>
                  </a:lnTo>
                  <a:lnTo>
                    <a:pt x="7623" y="4141"/>
                  </a:lnTo>
                  <a:lnTo>
                    <a:pt x="7574" y="4019"/>
                  </a:lnTo>
                  <a:lnTo>
                    <a:pt x="7574" y="3897"/>
                  </a:lnTo>
                  <a:lnTo>
                    <a:pt x="7574" y="3897"/>
                  </a:lnTo>
                  <a:lnTo>
                    <a:pt x="7574" y="3775"/>
                  </a:lnTo>
                  <a:lnTo>
                    <a:pt x="7623" y="3678"/>
                  </a:lnTo>
                  <a:lnTo>
                    <a:pt x="7672" y="3580"/>
                  </a:lnTo>
                  <a:lnTo>
                    <a:pt x="7745" y="3483"/>
                  </a:lnTo>
                  <a:lnTo>
                    <a:pt x="7842" y="3410"/>
                  </a:lnTo>
                  <a:lnTo>
                    <a:pt x="7940" y="3361"/>
                  </a:lnTo>
                  <a:lnTo>
                    <a:pt x="8037" y="3337"/>
                  </a:lnTo>
                  <a:lnTo>
                    <a:pt x="8159" y="3313"/>
                  </a:lnTo>
                  <a:lnTo>
                    <a:pt x="8159" y="3313"/>
                  </a:lnTo>
                  <a:lnTo>
                    <a:pt x="8281" y="3337"/>
                  </a:lnTo>
                  <a:lnTo>
                    <a:pt x="8378" y="3361"/>
                  </a:lnTo>
                  <a:lnTo>
                    <a:pt x="8476" y="3410"/>
                  </a:lnTo>
                  <a:lnTo>
                    <a:pt x="8573" y="3483"/>
                  </a:lnTo>
                  <a:lnTo>
                    <a:pt x="8646" y="3580"/>
                  </a:lnTo>
                  <a:lnTo>
                    <a:pt x="8695" y="3678"/>
                  </a:lnTo>
                  <a:lnTo>
                    <a:pt x="8743" y="3775"/>
                  </a:lnTo>
                  <a:lnTo>
                    <a:pt x="8743" y="3897"/>
                  </a:lnTo>
                  <a:lnTo>
                    <a:pt x="8743" y="3897"/>
                  </a:lnTo>
                  <a:lnTo>
                    <a:pt x="8743" y="4019"/>
                  </a:lnTo>
                  <a:lnTo>
                    <a:pt x="8695" y="4141"/>
                  </a:lnTo>
                  <a:lnTo>
                    <a:pt x="8646" y="4238"/>
                  </a:lnTo>
                  <a:lnTo>
                    <a:pt x="8573" y="4311"/>
                  </a:lnTo>
                  <a:lnTo>
                    <a:pt x="8476" y="4384"/>
                  </a:lnTo>
                  <a:lnTo>
                    <a:pt x="8378" y="4433"/>
                  </a:lnTo>
                  <a:lnTo>
                    <a:pt x="8281" y="4482"/>
                  </a:lnTo>
                  <a:lnTo>
                    <a:pt x="8159" y="4482"/>
                  </a:lnTo>
                  <a:lnTo>
                    <a:pt x="8159" y="4482"/>
                  </a:lnTo>
                  <a:close/>
                  <a:moveTo>
                    <a:pt x="9133" y="5943"/>
                  </a:moveTo>
                  <a:lnTo>
                    <a:pt x="9133" y="5943"/>
                  </a:lnTo>
                  <a:lnTo>
                    <a:pt x="9036" y="5943"/>
                  </a:lnTo>
                  <a:lnTo>
                    <a:pt x="8963" y="5919"/>
                  </a:lnTo>
                  <a:lnTo>
                    <a:pt x="8841" y="5846"/>
                  </a:lnTo>
                  <a:lnTo>
                    <a:pt x="8768" y="5724"/>
                  </a:lnTo>
                  <a:lnTo>
                    <a:pt x="8743" y="5651"/>
                  </a:lnTo>
                  <a:lnTo>
                    <a:pt x="8743" y="5553"/>
                  </a:lnTo>
                  <a:lnTo>
                    <a:pt x="8743" y="5553"/>
                  </a:lnTo>
                  <a:lnTo>
                    <a:pt x="8743" y="5480"/>
                  </a:lnTo>
                  <a:lnTo>
                    <a:pt x="8768" y="5407"/>
                  </a:lnTo>
                  <a:lnTo>
                    <a:pt x="8841" y="5285"/>
                  </a:lnTo>
                  <a:lnTo>
                    <a:pt x="8963" y="5212"/>
                  </a:lnTo>
                  <a:lnTo>
                    <a:pt x="9036" y="5188"/>
                  </a:lnTo>
                  <a:lnTo>
                    <a:pt x="9133" y="5164"/>
                  </a:lnTo>
                  <a:lnTo>
                    <a:pt x="9133" y="5164"/>
                  </a:lnTo>
                  <a:lnTo>
                    <a:pt x="9206" y="5188"/>
                  </a:lnTo>
                  <a:lnTo>
                    <a:pt x="9279" y="5212"/>
                  </a:lnTo>
                  <a:lnTo>
                    <a:pt x="9401" y="5285"/>
                  </a:lnTo>
                  <a:lnTo>
                    <a:pt x="9474" y="5407"/>
                  </a:lnTo>
                  <a:lnTo>
                    <a:pt x="9498" y="5480"/>
                  </a:lnTo>
                  <a:lnTo>
                    <a:pt x="9523" y="5553"/>
                  </a:lnTo>
                  <a:lnTo>
                    <a:pt x="9523" y="5553"/>
                  </a:lnTo>
                  <a:lnTo>
                    <a:pt x="9498" y="5651"/>
                  </a:lnTo>
                  <a:lnTo>
                    <a:pt x="9474" y="5724"/>
                  </a:lnTo>
                  <a:lnTo>
                    <a:pt x="9401" y="5846"/>
                  </a:lnTo>
                  <a:lnTo>
                    <a:pt x="9279" y="5919"/>
                  </a:lnTo>
                  <a:lnTo>
                    <a:pt x="9206" y="5943"/>
                  </a:lnTo>
                  <a:lnTo>
                    <a:pt x="9133" y="5943"/>
                  </a:lnTo>
                  <a:lnTo>
                    <a:pt x="9133" y="5943"/>
                  </a:lnTo>
                  <a:close/>
                  <a:moveTo>
                    <a:pt x="9986" y="4409"/>
                  </a:moveTo>
                  <a:lnTo>
                    <a:pt x="9986" y="4409"/>
                  </a:lnTo>
                  <a:lnTo>
                    <a:pt x="9888" y="4409"/>
                  </a:lnTo>
                  <a:lnTo>
                    <a:pt x="9815" y="4384"/>
                  </a:lnTo>
                  <a:lnTo>
                    <a:pt x="9693" y="4287"/>
                  </a:lnTo>
                  <a:lnTo>
                    <a:pt x="9620" y="4165"/>
                  </a:lnTo>
                  <a:lnTo>
                    <a:pt x="9596" y="4092"/>
                  </a:lnTo>
                  <a:lnTo>
                    <a:pt x="9596" y="4019"/>
                  </a:lnTo>
                  <a:lnTo>
                    <a:pt x="9596" y="4019"/>
                  </a:lnTo>
                  <a:lnTo>
                    <a:pt x="9596" y="3946"/>
                  </a:lnTo>
                  <a:lnTo>
                    <a:pt x="9620" y="3873"/>
                  </a:lnTo>
                  <a:lnTo>
                    <a:pt x="9693" y="3751"/>
                  </a:lnTo>
                  <a:lnTo>
                    <a:pt x="9815" y="3654"/>
                  </a:lnTo>
                  <a:lnTo>
                    <a:pt x="9888" y="3629"/>
                  </a:lnTo>
                  <a:lnTo>
                    <a:pt x="9986" y="3629"/>
                  </a:lnTo>
                  <a:lnTo>
                    <a:pt x="9986" y="3629"/>
                  </a:lnTo>
                  <a:lnTo>
                    <a:pt x="10059" y="3629"/>
                  </a:lnTo>
                  <a:lnTo>
                    <a:pt x="10132" y="3654"/>
                  </a:lnTo>
                  <a:lnTo>
                    <a:pt x="10253" y="3751"/>
                  </a:lnTo>
                  <a:lnTo>
                    <a:pt x="10327" y="3873"/>
                  </a:lnTo>
                  <a:lnTo>
                    <a:pt x="10351" y="3946"/>
                  </a:lnTo>
                  <a:lnTo>
                    <a:pt x="10375" y="4019"/>
                  </a:lnTo>
                  <a:lnTo>
                    <a:pt x="10375" y="4019"/>
                  </a:lnTo>
                  <a:lnTo>
                    <a:pt x="10351" y="4092"/>
                  </a:lnTo>
                  <a:lnTo>
                    <a:pt x="10327" y="4165"/>
                  </a:lnTo>
                  <a:lnTo>
                    <a:pt x="10253" y="4287"/>
                  </a:lnTo>
                  <a:lnTo>
                    <a:pt x="10132" y="4384"/>
                  </a:lnTo>
                  <a:lnTo>
                    <a:pt x="10059" y="4409"/>
                  </a:lnTo>
                  <a:lnTo>
                    <a:pt x="9986" y="4409"/>
                  </a:lnTo>
                  <a:lnTo>
                    <a:pt x="9986" y="4409"/>
                  </a:lnTo>
                  <a:close/>
                  <a:moveTo>
                    <a:pt x="13200" y="4165"/>
                  </a:moveTo>
                  <a:lnTo>
                    <a:pt x="13200" y="4165"/>
                  </a:lnTo>
                  <a:lnTo>
                    <a:pt x="12957" y="3897"/>
                  </a:lnTo>
                  <a:lnTo>
                    <a:pt x="12713" y="3605"/>
                  </a:lnTo>
                  <a:lnTo>
                    <a:pt x="12713" y="3605"/>
                  </a:lnTo>
                  <a:lnTo>
                    <a:pt x="12372" y="3288"/>
                  </a:lnTo>
                  <a:lnTo>
                    <a:pt x="12007" y="3020"/>
                  </a:lnTo>
                  <a:lnTo>
                    <a:pt x="11642" y="2752"/>
                  </a:lnTo>
                  <a:lnTo>
                    <a:pt x="11276" y="2533"/>
                  </a:lnTo>
                  <a:lnTo>
                    <a:pt x="11276" y="2533"/>
                  </a:lnTo>
                  <a:lnTo>
                    <a:pt x="11715" y="2265"/>
                  </a:lnTo>
                  <a:lnTo>
                    <a:pt x="12153" y="2046"/>
                  </a:lnTo>
                  <a:lnTo>
                    <a:pt x="12518" y="1876"/>
                  </a:lnTo>
                  <a:lnTo>
                    <a:pt x="12884" y="1754"/>
                  </a:lnTo>
                  <a:lnTo>
                    <a:pt x="13176" y="1681"/>
                  </a:lnTo>
                  <a:lnTo>
                    <a:pt x="13444" y="1681"/>
                  </a:lnTo>
                  <a:lnTo>
                    <a:pt x="13541" y="1681"/>
                  </a:lnTo>
                  <a:lnTo>
                    <a:pt x="13639" y="1730"/>
                  </a:lnTo>
                  <a:lnTo>
                    <a:pt x="13736" y="1754"/>
                  </a:lnTo>
                  <a:lnTo>
                    <a:pt x="13809" y="1827"/>
                  </a:lnTo>
                  <a:lnTo>
                    <a:pt x="13809" y="1827"/>
                  </a:lnTo>
                  <a:lnTo>
                    <a:pt x="13858" y="1900"/>
                  </a:lnTo>
                  <a:lnTo>
                    <a:pt x="13907" y="1973"/>
                  </a:lnTo>
                  <a:lnTo>
                    <a:pt x="13931" y="2070"/>
                  </a:lnTo>
                  <a:lnTo>
                    <a:pt x="13955" y="2168"/>
                  </a:lnTo>
                  <a:lnTo>
                    <a:pt x="13955" y="2411"/>
                  </a:lnTo>
                  <a:lnTo>
                    <a:pt x="13882" y="2679"/>
                  </a:lnTo>
                  <a:lnTo>
                    <a:pt x="13785" y="3020"/>
                  </a:lnTo>
                  <a:lnTo>
                    <a:pt x="13639" y="3361"/>
                  </a:lnTo>
                  <a:lnTo>
                    <a:pt x="13444" y="3751"/>
                  </a:lnTo>
                  <a:lnTo>
                    <a:pt x="13200" y="4165"/>
                  </a:lnTo>
                  <a:lnTo>
                    <a:pt x="13200" y="4165"/>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Google Shape;148;p18"/>
          <p:cNvSpPr/>
          <p:nvPr/>
        </p:nvSpPr>
        <p:spPr>
          <a:xfrm rot="2697278">
            <a:off x="7921136" y="2360858"/>
            <a:ext cx="438306" cy="418511"/>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49;p18"/>
          <p:cNvSpPr/>
          <p:nvPr/>
        </p:nvSpPr>
        <p:spPr>
          <a:xfrm>
            <a:off x="8286776" y="2143122"/>
            <a:ext cx="175587" cy="167693"/>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 name="Google Shape;142;p18"/>
          <p:cNvGrpSpPr/>
          <p:nvPr/>
        </p:nvGrpSpPr>
        <p:grpSpPr>
          <a:xfrm rot="-587346">
            <a:off x="7202801" y="2987977"/>
            <a:ext cx="759491" cy="759448"/>
            <a:chOff x="576250" y="4319400"/>
            <a:chExt cx="442075" cy="442050"/>
          </a:xfrm>
        </p:grpSpPr>
        <p:sp>
          <p:nvSpPr>
            <p:cNvPr id="9" name="Google Shape;143;p18"/>
            <p:cNvSpPr/>
            <p:nvPr/>
          </p:nvSpPr>
          <p:spPr>
            <a:xfrm>
              <a:off x="576250" y="4319400"/>
              <a:ext cx="442075" cy="442050"/>
            </a:xfrm>
            <a:custGeom>
              <a:avLst/>
              <a:gdLst/>
              <a:ahLst/>
              <a:cxnLst/>
              <a:rect l="l" t="t" r="r" b="b"/>
              <a:pathLst>
                <a:path w="17683" h="17682" fill="none" extrusionOk="0">
                  <a:moveTo>
                    <a:pt x="11472" y="17292"/>
                  </a:moveTo>
                  <a:lnTo>
                    <a:pt x="11472" y="12153"/>
                  </a:lnTo>
                  <a:lnTo>
                    <a:pt x="16416" y="7209"/>
                  </a:lnTo>
                  <a:lnTo>
                    <a:pt x="16416" y="7209"/>
                  </a:lnTo>
                  <a:lnTo>
                    <a:pt x="16562" y="7063"/>
                  </a:lnTo>
                  <a:lnTo>
                    <a:pt x="16684" y="6868"/>
                  </a:lnTo>
                  <a:lnTo>
                    <a:pt x="16830" y="6674"/>
                  </a:lnTo>
                  <a:lnTo>
                    <a:pt x="16927" y="6479"/>
                  </a:lnTo>
                  <a:lnTo>
                    <a:pt x="17146" y="6040"/>
                  </a:lnTo>
                  <a:lnTo>
                    <a:pt x="17317" y="5553"/>
                  </a:lnTo>
                  <a:lnTo>
                    <a:pt x="17439" y="5042"/>
                  </a:lnTo>
                  <a:lnTo>
                    <a:pt x="17560" y="4506"/>
                  </a:lnTo>
                  <a:lnTo>
                    <a:pt x="17633" y="3970"/>
                  </a:lnTo>
                  <a:lnTo>
                    <a:pt x="17658" y="3434"/>
                  </a:lnTo>
                  <a:lnTo>
                    <a:pt x="17682" y="2898"/>
                  </a:lnTo>
                  <a:lnTo>
                    <a:pt x="17682" y="2411"/>
                  </a:lnTo>
                  <a:lnTo>
                    <a:pt x="17658" y="1949"/>
                  </a:lnTo>
                  <a:lnTo>
                    <a:pt x="17609" y="1510"/>
                  </a:lnTo>
                  <a:lnTo>
                    <a:pt x="17536" y="1145"/>
                  </a:lnTo>
                  <a:lnTo>
                    <a:pt x="17463" y="828"/>
                  </a:lnTo>
                  <a:lnTo>
                    <a:pt x="17366" y="585"/>
                  </a:lnTo>
                  <a:lnTo>
                    <a:pt x="17292" y="487"/>
                  </a:lnTo>
                  <a:lnTo>
                    <a:pt x="17244" y="439"/>
                  </a:lnTo>
                  <a:lnTo>
                    <a:pt x="17244" y="439"/>
                  </a:lnTo>
                  <a:lnTo>
                    <a:pt x="17195" y="390"/>
                  </a:lnTo>
                  <a:lnTo>
                    <a:pt x="17098" y="317"/>
                  </a:lnTo>
                  <a:lnTo>
                    <a:pt x="16854" y="219"/>
                  </a:lnTo>
                  <a:lnTo>
                    <a:pt x="16537" y="146"/>
                  </a:lnTo>
                  <a:lnTo>
                    <a:pt x="16172" y="73"/>
                  </a:lnTo>
                  <a:lnTo>
                    <a:pt x="15734" y="25"/>
                  </a:lnTo>
                  <a:lnTo>
                    <a:pt x="15271" y="0"/>
                  </a:lnTo>
                  <a:lnTo>
                    <a:pt x="14784" y="0"/>
                  </a:lnTo>
                  <a:lnTo>
                    <a:pt x="14248" y="25"/>
                  </a:lnTo>
                  <a:lnTo>
                    <a:pt x="13712" y="49"/>
                  </a:lnTo>
                  <a:lnTo>
                    <a:pt x="13176" y="122"/>
                  </a:lnTo>
                  <a:lnTo>
                    <a:pt x="12641" y="244"/>
                  </a:lnTo>
                  <a:lnTo>
                    <a:pt x="12129" y="366"/>
                  </a:lnTo>
                  <a:lnTo>
                    <a:pt x="11642" y="536"/>
                  </a:lnTo>
                  <a:lnTo>
                    <a:pt x="11204" y="755"/>
                  </a:lnTo>
                  <a:lnTo>
                    <a:pt x="10985" y="853"/>
                  </a:lnTo>
                  <a:lnTo>
                    <a:pt x="10814" y="999"/>
                  </a:lnTo>
                  <a:lnTo>
                    <a:pt x="10619" y="1121"/>
                  </a:lnTo>
                  <a:lnTo>
                    <a:pt x="10473" y="1267"/>
                  </a:lnTo>
                  <a:lnTo>
                    <a:pt x="5529" y="6211"/>
                  </a:lnTo>
                  <a:lnTo>
                    <a:pt x="390" y="6211"/>
                  </a:lnTo>
                  <a:lnTo>
                    <a:pt x="390" y="6211"/>
                  </a:lnTo>
                  <a:lnTo>
                    <a:pt x="244" y="6235"/>
                  </a:lnTo>
                  <a:lnTo>
                    <a:pt x="147" y="6259"/>
                  </a:lnTo>
                  <a:lnTo>
                    <a:pt x="49" y="6308"/>
                  </a:lnTo>
                  <a:lnTo>
                    <a:pt x="0" y="6381"/>
                  </a:lnTo>
                  <a:lnTo>
                    <a:pt x="0" y="6454"/>
                  </a:lnTo>
                  <a:lnTo>
                    <a:pt x="25" y="6552"/>
                  </a:lnTo>
                  <a:lnTo>
                    <a:pt x="74" y="6649"/>
                  </a:lnTo>
                  <a:lnTo>
                    <a:pt x="171" y="6771"/>
                  </a:lnTo>
                  <a:lnTo>
                    <a:pt x="2582" y="9158"/>
                  </a:lnTo>
                  <a:lnTo>
                    <a:pt x="2265" y="9474"/>
                  </a:lnTo>
                  <a:lnTo>
                    <a:pt x="950" y="9718"/>
                  </a:lnTo>
                  <a:lnTo>
                    <a:pt x="950" y="9718"/>
                  </a:lnTo>
                  <a:lnTo>
                    <a:pt x="804" y="9767"/>
                  </a:lnTo>
                  <a:lnTo>
                    <a:pt x="682" y="9815"/>
                  </a:lnTo>
                  <a:lnTo>
                    <a:pt x="609" y="9913"/>
                  </a:lnTo>
                  <a:lnTo>
                    <a:pt x="561" y="9986"/>
                  </a:lnTo>
                  <a:lnTo>
                    <a:pt x="561" y="10083"/>
                  </a:lnTo>
                  <a:lnTo>
                    <a:pt x="585" y="10205"/>
                  </a:lnTo>
                  <a:lnTo>
                    <a:pt x="634" y="10302"/>
                  </a:lnTo>
                  <a:lnTo>
                    <a:pt x="731" y="10424"/>
                  </a:lnTo>
                  <a:lnTo>
                    <a:pt x="7258" y="16951"/>
                  </a:lnTo>
                  <a:lnTo>
                    <a:pt x="7258" y="16951"/>
                  </a:lnTo>
                  <a:lnTo>
                    <a:pt x="7380" y="17049"/>
                  </a:lnTo>
                  <a:lnTo>
                    <a:pt x="7477" y="17097"/>
                  </a:lnTo>
                  <a:lnTo>
                    <a:pt x="7599" y="17122"/>
                  </a:lnTo>
                  <a:lnTo>
                    <a:pt x="7697" y="17122"/>
                  </a:lnTo>
                  <a:lnTo>
                    <a:pt x="7770" y="17073"/>
                  </a:lnTo>
                  <a:lnTo>
                    <a:pt x="7867" y="17000"/>
                  </a:lnTo>
                  <a:lnTo>
                    <a:pt x="7916" y="16878"/>
                  </a:lnTo>
                  <a:lnTo>
                    <a:pt x="7965" y="16732"/>
                  </a:lnTo>
                  <a:lnTo>
                    <a:pt x="8208" y="15417"/>
                  </a:lnTo>
                  <a:lnTo>
                    <a:pt x="8525" y="15100"/>
                  </a:lnTo>
                  <a:lnTo>
                    <a:pt x="10911" y="17511"/>
                  </a:lnTo>
                  <a:lnTo>
                    <a:pt x="10911" y="17511"/>
                  </a:lnTo>
                  <a:lnTo>
                    <a:pt x="11033" y="17609"/>
                  </a:lnTo>
                  <a:lnTo>
                    <a:pt x="11131" y="17658"/>
                  </a:lnTo>
                  <a:lnTo>
                    <a:pt x="11228" y="17682"/>
                  </a:lnTo>
                  <a:lnTo>
                    <a:pt x="11301" y="17682"/>
                  </a:lnTo>
                  <a:lnTo>
                    <a:pt x="11374" y="17633"/>
                  </a:lnTo>
                  <a:lnTo>
                    <a:pt x="11423" y="17536"/>
                  </a:lnTo>
                  <a:lnTo>
                    <a:pt x="11447" y="17438"/>
                  </a:lnTo>
                  <a:lnTo>
                    <a:pt x="11472" y="17292"/>
                  </a:lnTo>
                  <a:lnTo>
                    <a:pt x="11472" y="17292"/>
                  </a:lnTo>
                  <a:close/>
                  <a:moveTo>
                    <a:pt x="6162" y="12202"/>
                  </a:moveTo>
                  <a:lnTo>
                    <a:pt x="6162" y="12202"/>
                  </a:lnTo>
                  <a:lnTo>
                    <a:pt x="6089" y="12275"/>
                  </a:lnTo>
                  <a:lnTo>
                    <a:pt x="6016" y="12324"/>
                  </a:lnTo>
                  <a:lnTo>
                    <a:pt x="5919" y="12348"/>
                  </a:lnTo>
                  <a:lnTo>
                    <a:pt x="5821" y="12348"/>
                  </a:lnTo>
                  <a:lnTo>
                    <a:pt x="5724" y="12348"/>
                  </a:lnTo>
                  <a:lnTo>
                    <a:pt x="5626" y="12324"/>
                  </a:lnTo>
                  <a:lnTo>
                    <a:pt x="5553" y="12275"/>
                  </a:lnTo>
                  <a:lnTo>
                    <a:pt x="5480" y="12202"/>
                  </a:lnTo>
                  <a:lnTo>
                    <a:pt x="5480" y="12202"/>
                  </a:lnTo>
                  <a:lnTo>
                    <a:pt x="5407" y="12129"/>
                  </a:lnTo>
                  <a:lnTo>
                    <a:pt x="5359" y="12056"/>
                  </a:lnTo>
                  <a:lnTo>
                    <a:pt x="5334" y="11959"/>
                  </a:lnTo>
                  <a:lnTo>
                    <a:pt x="5334" y="11861"/>
                  </a:lnTo>
                  <a:lnTo>
                    <a:pt x="5334" y="11764"/>
                  </a:lnTo>
                  <a:lnTo>
                    <a:pt x="5359" y="11666"/>
                  </a:lnTo>
                  <a:lnTo>
                    <a:pt x="5407" y="11593"/>
                  </a:lnTo>
                  <a:lnTo>
                    <a:pt x="5480" y="11520"/>
                  </a:lnTo>
                  <a:lnTo>
                    <a:pt x="8013" y="8987"/>
                  </a:lnTo>
                  <a:lnTo>
                    <a:pt x="8013" y="8987"/>
                  </a:lnTo>
                  <a:lnTo>
                    <a:pt x="8086" y="8939"/>
                  </a:lnTo>
                  <a:lnTo>
                    <a:pt x="8159" y="8890"/>
                  </a:lnTo>
                  <a:lnTo>
                    <a:pt x="8257" y="8865"/>
                  </a:lnTo>
                  <a:lnTo>
                    <a:pt x="8354" y="8841"/>
                  </a:lnTo>
                  <a:lnTo>
                    <a:pt x="8452" y="8865"/>
                  </a:lnTo>
                  <a:lnTo>
                    <a:pt x="8525" y="8890"/>
                  </a:lnTo>
                  <a:lnTo>
                    <a:pt x="8622" y="8939"/>
                  </a:lnTo>
                  <a:lnTo>
                    <a:pt x="8695" y="8987"/>
                  </a:lnTo>
                  <a:lnTo>
                    <a:pt x="8695" y="8987"/>
                  </a:lnTo>
                  <a:lnTo>
                    <a:pt x="8744" y="9060"/>
                  </a:lnTo>
                  <a:lnTo>
                    <a:pt x="8793" y="9158"/>
                  </a:lnTo>
                  <a:lnTo>
                    <a:pt x="8817" y="9231"/>
                  </a:lnTo>
                  <a:lnTo>
                    <a:pt x="8841" y="9328"/>
                  </a:lnTo>
                  <a:lnTo>
                    <a:pt x="8817" y="9426"/>
                  </a:lnTo>
                  <a:lnTo>
                    <a:pt x="8793" y="9523"/>
                  </a:lnTo>
                  <a:lnTo>
                    <a:pt x="8744" y="9596"/>
                  </a:lnTo>
                  <a:lnTo>
                    <a:pt x="8695" y="9669"/>
                  </a:lnTo>
                  <a:lnTo>
                    <a:pt x="6162" y="12202"/>
                  </a:lnTo>
                  <a:close/>
                  <a:moveTo>
                    <a:pt x="13396" y="7307"/>
                  </a:moveTo>
                  <a:lnTo>
                    <a:pt x="13396" y="7307"/>
                  </a:lnTo>
                  <a:lnTo>
                    <a:pt x="13274" y="7404"/>
                  </a:lnTo>
                  <a:lnTo>
                    <a:pt x="13152" y="7477"/>
                  </a:lnTo>
                  <a:lnTo>
                    <a:pt x="13006" y="7526"/>
                  </a:lnTo>
                  <a:lnTo>
                    <a:pt x="12836" y="7550"/>
                  </a:lnTo>
                  <a:lnTo>
                    <a:pt x="12689" y="7526"/>
                  </a:lnTo>
                  <a:lnTo>
                    <a:pt x="12543" y="7477"/>
                  </a:lnTo>
                  <a:lnTo>
                    <a:pt x="12421" y="7404"/>
                  </a:lnTo>
                  <a:lnTo>
                    <a:pt x="12300" y="7307"/>
                  </a:lnTo>
                  <a:lnTo>
                    <a:pt x="10376" y="5383"/>
                  </a:lnTo>
                  <a:lnTo>
                    <a:pt x="10376" y="5383"/>
                  </a:lnTo>
                  <a:lnTo>
                    <a:pt x="10278" y="5261"/>
                  </a:lnTo>
                  <a:lnTo>
                    <a:pt x="10205" y="5139"/>
                  </a:lnTo>
                  <a:lnTo>
                    <a:pt x="10156" y="4993"/>
                  </a:lnTo>
                  <a:lnTo>
                    <a:pt x="10132" y="4847"/>
                  </a:lnTo>
                  <a:lnTo>
                    <a:pt x="10156" y="4676"/>
                  </a:lnTo>
                  <a:lnTo>
                    <a:pt x="10205" y="4530"/>
                  </a:lnTo>
                  <a:lnTo>
                    <a:pt x="10278" y="4408"/>
                  </a:lnTo>
                  <a:lnTo>
                    <a:pt x="10376" y="4287"/>
                  </a:lnTo>
                  <a:lnTo>
                    <a:pt x="10376" y="4287"/>
                  </a:lnTo>
                  <a:lnTo>
                    <a:pt x="11326" y="3313"/>
                  </a:lnTo>
                  <a:lnTo>
                    <a:pt x="11326" y="3313"/>
                  </a:lnTo>
                  <a:lnTo>
                    <a:pt x="11496" y="3166"/>
                  </a:lnTo>
                  <a:lnTo>
                    <a:pt x="11666" y="3045"/>
                  </a:lnTo>
                  <a:lnTo>
                    <a:pt x="11861" y="2947"/>
                  </a:lnTo>
                  <a:lnTo>
                    <a:pt x="12032" y="2850"/>
                  </a:lnTo>
                  <a:lnTo>
                    <a:pt x="12227" y="2777"/>
                  </a:lnTo>
                  <a:lnTo>
                    <a:pt x="12446" y="2728"/>
                  </a:lnTo>
                  <a:lnTo>
                    <a:pt x="12641" y="2704"/>
                  </a:lnTo>
                  <a:lnTo>
                    <a:pt x="12836" y="2704"/>
                  </a:lnTo>
                  <a:lnTo>
                    <a:pt x="13055" y="2704"/>
                  </a:lnTo>
                  <a:lnTo>
                    <a:pt x="13250" y="2728"/>
                  </a:lnTo>
                  <a:lnTo>
                    <a:pt x="13469" y="2777"/>
                  </a:lnTo>
                  <a:lnTo>
                    <a:pt x="13664" y="2850"/>
                  </a:lnTo>
                  <a:lnTo>
                    <a:pt x="13834" y="2947"/>
                  </a:lnTo>
                  <a:lnTo>
                    <a:pt x="14029" y="3045"/>
                  </a:lnTo>
                  <a:lnTo>
                    <a:pt x="14199" y="3166"/>
                  </a:lnTo>
                  <a:lnTo>
                    <a:pt x="14370" y="3313"/>
                  </a:lnTo>
                  <a:lnTo>
                    <a:pt x="14370" y="3313"/>
                  </a:lnTo>
                  <a:lnTo>
                    <a:pt x="14516" y="3483"/>
                  </a:lnTo>
                  <a:lnTo>
                    <a:pt x="14638" y="3653"/>
                  </a:lnTo>
                  <a:lnTo>
                    <a:pt x="14735" y="3848"/>
                  </a:lnTo>
                  <a:lnTo>
                    <a:pt x="14833" y="4019"/>
                  </a:lnTo>
                  <a:lnTo>
                    <a:pt x="14906" y="4214"/>
                  </a:lnTo>
                  <a:lnTo>
                    <a:pt x="14954" y="4433"/>
                  </a:lnTo>
                  <a:lnTo>
                    <a:pt x="14979" y="4628"/>
                  </a:lnTo>
                  <a:lnTo>
                    <a:pt x="14979" y="4847"/>
                  </a:lnTo>
                  <a:lnTo>
                    <a:pt x="14979" y="5042"/>
                  </a:lnTo>
                  <a:lnTo>
                    <a:pt x="14954" y="5237"/>
                  </a:lnTo>
                  <a:lnTo>
                    <a:pt x="14906" y="5456"/>
                  </a:lnTo>
                  <a:lnTo>
                    <a:pt x="14833" y="5651"/>
                  </a:lnTo>
                  <a:lnTo>
                    <a:pt x="14735" y="5821"/>
                  </a:lnTo>
                  <a:lnTo>
                    <a:pt x="14638" y="6016"/>
                  </a:lnTo>
                  <a:lnTo>
                    <a:pt x="14516" y="6186"/>
                  </a:lnTo>
                  <a:lnTo>
                    <a:pt x="14370" y="6357"/>
                  </a:lnTo>
                  <a:lnTo>
                    <a:pt x="14370" y="6357"/>
                  </a:lnTo>
                  <a:lnTo>
                    <a:pt x="13396" y="7307"/>
                  </a:lnTo>
                  <a:lnTo>
                    <a:pt x="13396" y="7307"/>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44;p18"/>
            <p:cNvSpPr/>
            <p:nvPr/>
          </p:nvSpPr>
          <p:spPr>
            <a:xfrm>
              <a:off x="595725" y="4668875"/>
              <a:ext cx="73100" cy="73100"/>
            </a:xfrm>
            <a:custGeom>
              <a:avLst/>
              <a:gdLst/>
              <a:ahLst/>
              <a:cxnLst/>
              <a:rect l="l" t="t" r="r" b="b"/>
              <a:pathLst>
                <a:path w="2924" h="2924" fill="none" extrusionOk="0">
                  <a:moveTo>
                    <a:pt x="2656" y="269"/>
                  </a:moveTo>
                  <a:lnTo>
                    <a:pt x="2656" y="269"/>
                  </a:lnTo>
                  <a:lnTo>
                    <a:pt x="2509" y="147"/>
                  </a:lnTo>
                  <a:lnTo>
                    <a:pt x="2363" y="74"/>
                  </a:lnTo>
                  <a:lnTo>
                    <a:pt x="2193" y="25"/>
                  </a:lnTo>
                  <a:lnTo>
                    <a:pt x="2022" y="1"/>
                  </a:lnTo>
                  <a:lnTo>
                    <a:pt x="1852" y="25"/>
                  </a:lnTo>
                  <a:lnTo>
                    <a:pt x="1681" y="74"/>
                  </a:lnTo>
                  <a:lnTo>
                    <a:pt x="1511" y="147"/>
                  </a:lnTo>
                  <a:lnTo>
                    <a:pt x="1365" y="269"/>
                  </a:lnTo>
                  <a:lnTo>
                    <a:pt x="1365" y="269"/>
                  </a:lnTo>
                  <a:lnTo>
                    <a:pt x="1219" y="488"/>
                  </a:lnTo>
                  <a:lnTo>
                    <a:pt x="999" y="829"/>
                  </a:lnTo>
                  <a:lnTo>
                    <a:pt x="561" y="1730"/>
                  </a:lnTo>
                  <a:lnTo>
                    <a:pt x="171" y="2558"/>
                  </a:lnTo>
                  <a:lnTo>
                    <a:pt x="1" y="2924"/>
                  </a:lnTo>
                  <a:lnTo>
                    <a:pt x="1" y="2924"/>
                  </a:lnTo>
                  <a:lnTo>
                    <a:pt x="366" y="2753"/>
                  </a:lnTo>
                  <a:lnTo>
                    <a:pt x="1194" y="2363"/>
                  </a:lnTo>
                  <a:lnTo>
                    <a:pt x="2095" y="1925"/>
                  </a:lnTo>
                  <a:lnTo>
                    <a:pt x="2436" y="1706"/>
                  </a:lnTo>
                  <a:lnTo>
                    <a:pt x="2656" y="1560"/>
                  </a:lnTo>
                  <a:lnTo>
                    <a:pt x="2656" y="1560"/>
                  </a:lnTo>
                  <a:lnTo>
                    <a:pt x="2777" y="1414"/>
                  </a:lnTo>
                  <a:lnTo>
                    <a:pt x="2850" y="1243"/>
                  </a:lnTo>
                  <a:lnTo>
                    <a:pt x="2899" y="1073"/>
                  </a:lnTo>
                  <a:lnTo>
                    <a:pt x="2923" y="902"/>
                  </a:lnTo>
                  <a:lnTo>
                    <a:pt x="2899" y="732"/>
                  </a:lnTo>
                  <a:lnTo>
                    <a:pt x="2850" y="561"/>
                  </a:lnTo>
                  <a:lnTo>
                    <a:pt x="2777" y="415"/>
                  </a:lnTo>
                  <a:lnTo>
                    <a:pt x="2656" y="269"/>
                  </a:lnTo>
                  <a:lnTo>
                    <a:pt x="2656" y="269"/>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45;p18"/>
            <p:cNvSpPr/>
            <p:nvPr/>
          </p:nvSpPr>
          <p:spPr>
            <a:xfrm>
              <a:off x="652350" y="4711500"/>
              <a:ext cx="46925" cy="46925"/>
            </a:xfrm>
            <a:custGeom>
              <a:avLst/>
              <a:gdLst/>
              <a:ahLst/>
              <a:cxnLst/>
              <a:rect l="l" t="t" r="r" b="b"/>
              <a:pathLst>
                <a:path w="1877" h="1877" fill="none" extrusionOk="0">
                  <a:moveTo>
                    <a:pt x="1657" y="244"/>
                  </a:moveTo>
                  <a:lnTo>
                    <a:pt x="1657" y="244"/>
                  </a:lnTo>
                  <a:lnTo>
                    <a:pt x="1535" y="147"/>
                  </a:lnTo>
                  <a:lnTo>
                    <a:pt x="1413" y="74"/>
                  </a:lnTo>
                  <a:lnTo>
                    <a:pt x="1267" y="25"/>
                  </a:lnTo>
                  <a:lnTo>
                    <a:pt x="1121" y="1"/>
                  </a:lnTo>
                  <a:lnTo>
                    <a:pt x="975" y="25"/>
                  </a:lnTo>
                  <a:lnTo>
                    <a:pt x="829" y="74"/>
                  </a:lnTo>
                  <a:lnTo>
                    <a:pt x="707" y="147"/>
                  </a:lnTo>
                  <a:lnTo>
                    <a:pt x="585" y="244"/>
                  </a:lnTo>
                  <a:lnTo>
                    <a:pt x="585" y="244"/>
                  </a:lnTo>
                  <a:lnTo>
                    <a:pt x="464" y="391"/>
                  </a:lnTo>
                  <a:lnTo>
                    <a:pt x="366" y="610"/>
                  </a:lnTo>
                  <a:lnTo>
                    <a:pt x="269" y="878"/>
                  </a:lnTo>
                  <a:lnTo>
                    <a:pt x="171" y="1170"/>
                  </a:lnTo>
                  <a:lnTo>
                    <a:pt x="50" y="1681"/>
                  </a:lnTo>
                  <a:lnTo>
                    <a:pt x="1" y="1876"/>
                  </a:lnTo>
                  <a:lnTo>
                    <a:pt x="1" y="1876"/>
                  </a:lnTo>
                  <a:lnTo>
                    <a:pt x="220" y="1852"/>
                  </a:lnTo>
                  <a:lnTo>
                    <a:pt x="731" y="1706"/>
                  </a:lnTo>
                  <a:lnTo>
                    <a:pt x="999" y="1633"/>
                  </a:lnTo>
                  <a:lnTo>
                    <a:pt x="1267" y="1535"/>
                  </a:lnTo>
                  <a:lnTo>
                    <a:pt x="1511" y="1413"/>
                  </a:lnTo>
                  <a:lnTo>
                    <a:pt x="1657" y="1316"/>
                  </a:lnTo>
                  <a:lnTo>
                    <a:pt x="1657" y="1316"/>
                  </a:lnTo>
                  <a:lnTo>
                    <a:pt x="1754" y="1194"/>
                  </a:lnTo>
                  <a:lnTo>
                    <a:pt x="1827" y="1048"/>
                  </a:lnTo>
                  <a:lnTo>
                    <a:pt x="1876" y="926"/>
                  </a:lnTo>
                  <a:lnTo>
                    <a:pt x="1876" y="780"/>
                  </a:lnTo>
                  <a:lnTo>
                    <a:pt x="1876" y="634"/>
                  </a:lnTo>
                  <a:lnTo>
                    <a:pt x="1827" y="488"/>
                  </a:lnTo>
                  <a:lnTo>
                    <a:pt x="1754" y="366"/>
                  </a:lnTo>
                  <a:lnTo>
                    <a:pt x="1657" y="244"/>
                  </a:lnTo>
                  <a:lnTo>
                    <a:pt x="1657" y="244"/>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46;p18"/>
            <p:cNvSpPr/>
            <p:nvPr/>
          </p:nvSpPr>
          <p:spPr>
            <a:xfrm>
              <a:off x="579300" y="4638450"/>
              <a:ext cx="46900" cy="46900"/>
            </a:xfrm>
            <a:custGeom>
              <a:avLst/>
              <a:gdLst/>
              <a:ahLst/>
              <a:cxnLst/>
              <a:rect l="l" t="t" r="r" b="b"/>
              <a:pathLst>
                <a:path w="1876" h="1876" fill="none" extrusionOk="0">
                  <a:moveTo>
                    <a:pt x="1632" y="219"/>
                  </a:moveTo>
                  <a:lnTo>
                    <a:pt x="1632" y="219"/>
                  </a:lnTo>
                  <a:lnTo>
                    <a:pt x="1510" y="122"/>
                  </a:lnTo>
                  <a:lnTo>
                    <a:pt x="1388" y="49"/>
                  </a:lnTo>
                  <a:lnTo>
                    <a:pt x="1242" y="0"/>
                  </a:lnTo>
                  <a:lnTo>
                    <a:pt x="1096" y="0"/>
                  </a:lnTo>
                  <a:lnTo>
                    <a:pt x="950" y="0"/>
                  </a:lnTo>
                  <a:lnTo>
                    <a:pt x="828" y="49"/>
                  </a:lnTo>
                  <a:lnTo>
                    <a:pt x="682" y="122"/>
                  </a:lnTo>
                  <a:lnTo>
                    <a:pt x="560" y="219"/>
                  </a:lnTo>
                  <a:lnTo>
                    <a:pt x="560" y="219"/>
                  </a:lnTo>
                  <a:lnTo>
                    <a:pt x="463" y="366"/>
                  </a:lnTo>
                  <a:lnTo>
                    <a:pt x="341" y="609"/>
                  </a:lnTo>
                  <a:lnTo>
                    <a:pt x="244" y="877"/>
                  </a:lnTo>
                  <a:lnTo>
                    <a:pt x="171" y="1145"/>
                  </a:lnTo>
                  <a:lnTo>
                    <a:pt x="25" y="1656"/>
                  </a:lnTo>
                  <a:lnTo>
                    <a:pt x="0" y="1876"/>
                  </a:lnTo>
                  <a:lnTo>
                    <a:pt x="0" y="1876"/>
                  </a:lnTo>
                  <a:lnTo>
                    <a:pt x="195" y="1827"/>
                  </a:lnTo>
                  <a:lnTo>
                    <a:pt x="707" y="1705"/>
                  </a:lnTo>
                  <a:lnTo>
                    <a:pt x="999" y="1608"/>
                  </a:lnTo>
                  <a:lnTo>
                    <a:pt x="1267" y="1510"/>
                  </a:lnTo>
                  <a:lnTo>
                    <a:pt x="1486" y="1413"/>
                  </a:lnTo>
                  <a:lnTo>
                    <a:pt x="1632" y="1291"/>
                  </a:lnTo>
                  <a:lnTo>
                    <a:pt x="1632" y="1291"/>
                  </a:lnTo>
                  <a:lnTo>
                    <a:pt x="1729" y="1169"/>
                  </a:lnTo>
                  <a:lnTo>
                    <a:pt x="1802" y="1048"/>
                  </a:lnTo>
                  <a:lnTo>
                    <a:pt x="1851" y="901"/>
                  </a:lnTo>
                  <a:lnTo>
                    <a:pt x="1876" y="755"/>
                  </a:lnTo>
                  <a:lnTo>
                    <a:pt x="1851" y="609"/>
                  </a:lnTo>
                  <a:lnTo>
                    <a:pt x="1802" y="463"/>
                  </a:lnTo>
                  <a:lnTo>
                    <a:pt x="1729" y="341"/>
                  </a:lnTo>
                  <a:lnTo>
                    <a:pt x="1632" y="219"/>
                  </a:lnTo>
                  <a:lnTo>
                    <a:pt x="1632" y="219"/>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6626" name="Picture 2">
            <a:extLst>
              <a:ext uri="{FF2B5EF4-FFF2-40B4-BE49-F238E27FC236}">
                <a16:creationId xmlns:a16="http://schemas.microsoft.com/office/drawing/2014/main" id="{ABB84494-78CB-4F8E-A396-CD5D63475B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9288" y="491834"/>
            <a:ext cx="6074553" cy="2054716"/>
          </a:xfrm>
          <a:prstGeom prst="rect">
            <a:avLst/>
          </a:prstGeom>
          <a:noFill/>
          <a:extLst>
            <a:ext uri="{909E8E84-426E-40DD-AFC4-6F175D3DCCD1}">
              <a14:hiddenFill xmlns:a14="http://schemas.microsoft.com/office/drawing/2010/main">
                <a:solidFill>
                  <a:srgbClr val="FFFFFF"/>
                </a:solidFill>
              </a14:hiddenFill>
            </a:ext>
          </a:extLst>
        </p:spPr>
      </p:pic>
      <p:pic>
        <p:nvPicPr>
          <p:cNvPr id="26628" name="Picture 4">
            <a:extLst>
              <a:ext uri="{FF2B5EF4-FFF2-40B4-BE49-F238E27FC236}">
                <a16:creationId xmlns:a16="http://schemas.microsoft.com/office/drawing/2014/main" id="{6E0AD799-DB90-40A7-AA9E-628D295EF6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5678" y="2556740"/>
            <a:ext cx="6046448" cy="216579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2" name="Google Shape;132;p17"/>
          <p:cNvSpPr txBox="1">
            <a:spLocks noGrp="1"/>
          </p:cNvSpPr>
          <p:nvPr>
            <p:ph type="sldNum" idx="12"/>
          </p:nvPr>
        </p:nvSpPr>
        <p:spPr>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4</a:t>
            </a:fld>
            <a:endParaRPr/>
          </a:p>
        </p:txBody>
      </p:sp>
      <p:grpSp>
        <p:nvGrpSpPr>
          <p:cNvPr id="5" name="Google Shape;142;p18"/>
          <p:cNvGrpSpPr/>
          <p:nvPr/>
        </p:nvGrpSpPr>
        <p:grpSpPr>
          <a:xfrm rot="-587346">
            <a:off x="273315" y="716247"/>
            <a:ext cx="759491" cy="759448"/>
            <a:chOff x="576250" y="4319400"/>
            <a:chExt cx="442075" cy="442050"/>
          </a:xfrm>
        </p:grpSpPr>
        <p:sp>
          <p:nvSpPr>
            <p:cNvPr id="6" name="Google Shape;143;p18"/>
            <p:cNvSpPr/>
            <p:nvPr/>
          </p:nvSpPr>
          <p:spPr>
            <a:xfrm>
              <a:off x="576250" y="4319400"/>
              <a:ext cx="442075" cy="442050"/>
            </a:xfrm>
            <a:custGeom>
              <a:avLst/>
              <a:gdLst/>
              <a:ahLst/>
              <a:cxnLst/>
              <a:rect l="l" t="t" r="r" b="b"/>
              <a:pathLst>
                <a:path w="17683" h="17682" fill="none" extrusionOk="0">
                  <a:moveTo>
                    <a:pt x="11472" y="17292"/>
                  </a:moveTo>
                  <a:lnTo>
                    <a:pt x="11472" y="12153"/>
                  </a:lnTo>
                  <a:lnTo>
                    <a:pt x="16416" y="7209"/>
                  </a:lnTo>
                  <a:lnTo>
                    <a:pt x="16416" y="7209"/>
                  </a:lnTo>
                  <a:lnTo>
                    <a:pt x="16562" y="7063"/>
                  </a:lnTo>
                  <a:lnTo>
                    <a:pt x="16684" y="6868"/>
                  </a:lnTo>
                  <a:lnTo>
                    <a:pt x="16830" y="6674"/>
                  </a:lnTo>
                  <a:lnTo>
                    <a:pt x="16927" y="6479"/>
                  </a:lnTo>
                  <a:lnTo>
                    <a:pt x="17146" y="6040"/>
                  </a:lnTo>
                  <a:lnTo>
                    <a:pt x="17317" y="5553"/>
                  </a:lnTo>
                  <a:lnTo>
                    <a:pt x="17439" y="5042"/>
                  </a:lnTo>
                  <a:lnTo>
                    <a:pt x="17560" y="4506"/>
                  </a:lnTo>
                  <a:lnTo>
                    <a:pt x="17633" y="3970"/>
                  </a:lnTo>
                  <a:lnTo>
                    <a:pt x="17658" y="3434"/>
                  </a:lnTo>
                  <a:lnTo>
                    <a:pt x="17682" y="2898"/>
                  </a:lnTo>
                  <a:lnTo>
                    <a:pt x="17682" y="2411"/>
                  </a:lnTo>
                  <a:lnTo>
                    <a:pt x="17658" y="1949"/>
                  </a:lnTo>
                  <a:lnTo>
                    <a:pt x="17609" y="1510"/>
                  </a:lnTo>
                  <a:lnTo>
                    <a:pt x="17536" y="1145"/>
                  </a:lnTo>
                  <a:lnTo>
                    <a:pt x="17463" y="828"/>
                  </a:lnTo>
                  <a:lnTo>
                    <a:pt x="17366" y="585"/>
                  </a:lnTo>
                  <a:lnTo>
                    <a:pt x="17292" y="487"/>
                  </a:lnTo>
                  <a:lnTo>
                    <a:pt x="17244" y="439"/>
                  </a:lnTo>
                  <a:lnTo>
                    <a:pt x="17244" y="439"/>
                  </a:lnTo>
                  <a:lnTo>
                    <a:pt x="17195" y="390"/>
                  </a:lnTo>
                  <a:lnTo>
                    <a:pt x="17098" y="317"/>
                  </a:lnTo>
                  <a:lnTo>
                    <a:pt x="16854" y="219"/>
                  </a:lnTo>
                  <a:lnTo>
                    <a:pt x="16537" y="146"/>
                  </a:lnTo>
                  <a:lnTo>
                    <a:pt x="16172" y="73"/>
                  </a:lnTo>
                  <a:lnTo>
                    <a:pt x="15734" y="25"/>
                  </a:lnTo>
                  <a:lnTo>
                    <a:pt x="15271" y="0"/>
                  </a:lnTo>
                  <a:lnTo>
                    <a:pt x="14784" y="0"/>
                  </a:lnTo>
                  <a:lnTo>
                    <a:pt x="14248" y="25"/>
                  </a:lnTo>
                  <a:lnTo>
                    <a:pt x="13712" y="49"/>
                  </a:lnTo>
                  <a:lnTo>
                    <a:pt x="13176" y="122"/>
                  </a:lnTo>
                  <a:lnTo>
                    <a:pt x="12641" y="244"/>
                  </a:lnTo>
                  <a:lnTo>
                    <a:pt x="12129" y="366"/>
                  </a:lnTo>
                  <a:lnTo>
                    <a:pt x="11642" y="536"/>
                  </a:lnTo>
                  <a:lnTo>
                    <a:pt x="11204" y="755"/>
                  </a:lnTo>
                  <a:lnTo>
                    <a:pt x="10985" y="853"/>
                  </a:lnTo>
                  <a:lnTo>
                    <a:pt x="10814" y="999"/>
                  </a:lnTo>
                  <a:lnTo>
                    <a:pt x="10619" y="1121"/>
                  </a:lnTo>
                  <a:lnTo>
                    <a:pt x="10473" y="1267"/>
                  </a:lnTo>
                  <a:lnTo>
                    <a:pt x="5529" y="6211"/>
                  </a:lnTo>
                  <a:lnTo>
                    <a:pt x="390" y="6211"/>
                  </a:lnTo>
                  <a:lnTo>
                    <a:pt x="390" y="6211"/>
                  </a:lnTo>
                  <a:lnTo>
                    <a:pt x="244" y="6235"/>
                  </a:lnTo>
                  <a:lnTo>
                    <a:pt x="147" y="6259"/>
                  </a:lnTo>
                  <a:lnTo>
                    <a:pt x="49" y="6308"/>
                  </a:lnTo>
                  <a:lnTo>
                    <a:pt x="0" y="6381"/>
                  </a:lnTo>
                  <a:lnTo>
                    <a:pt x="0" y="6454"/>
                  </a:lnTo>
                  <a:lnTo>
                    <a:pt x="25" y="6552"/>
                  </a:lnTo>
                  <a:lnTo>
                    <a:pt x="74" y="6649"/>
                  </a:lnTo>
                  <a:lnTo>
                    <a:pt x="171" y="6771"/>
                  </a:lnTo>
                  <a:lnTo>
                    <a:pt x="2582" y="9158"/>
                  </a:lnTo>
                  <a:lnTo>
                    <a:pt x="2265" y="9474"/>
                  </a:lnTo>
                  <a:lnTo>
                    <a:pt x="950" y="9718"/>
                  </a:lnTo>
                  <a:lnTo>
                    <a:pt x="950" y="9718"/>
                  </a:lnTo>
                  <a:lnTo>
                    <a:pt x="804" y="9767"/>
                  </a:lnTo>
                  <a:lnTo>
                    <a:pt x="682" y="9815"/>
                  </a:lnTo>
                  <a:lnTo>
                    <a:pt x="609" y="9913"/>
                  </a:lnTo>
                  <a:lnTo>
                    <a:pt x="561" y="9986"/>
                  </a:lnTo>
                  <a:lnTo>
                    <a:pt x="561" y="10083"/>
                  </a:lnTo>
                  <a:lnTo>
                    <a:pt x="585" y="10205"/>
                  </a:lnTo>
                  <a:lnTo>
                    <a:pt x="634" y="10302"/>
                  </a:lnTo>
                  <a:lnTo>
                    <a:pt x="731" y="10424"/>
                  </a:lnTo>
                  <a:lnTo>
                    <a:pt x="7258" y="16951"/>
                  </a:lnTo>
                  <a:lnTo>
                    <a:pt x="7258" y="16951"/>
                  </a:lnTo>
                  <a:lnTo>
                    <a:pt x="7380" y="17049"/>
                  </a:lnTo>
                  <a:lnTo>
                    <a:pt x="7477" y="17097"/>
                  </a:lnTo>
                  <a:lnTo>
                    <a:pt x="7599" y="17122"/>
                  </a:lnTo>
                  <a:lnTo>
                    <a:pt x="7697" y="17122"/>
                  </a:lnTo>
                  <a:lnTo>
                    <a:pt x="7770" y="17073"/>
                  </a:lnTo>
                  <a:lnTo>
                    <a:pt x="7867" y="17000"/>
                  </a:lnTo>
                  <a:lnTo>
                    <a:pt x="7916" y="16878"/>
                  </a:lnTo>
                  <a:lnTo>
                    <a:pt x="7965" y="16732"/>
                  </a:lnTo>
                  <a:lnTo>
                    <a:pt x="8208" y="15417"/>
                  </a:lnTo>
                  <a:lnTo>
                    <a:pt x="8525" y="15100"/>
                  </a:lnTo>
                  <a:lnTo>
                    <a:pt x="10911" y="17511"/>
                  </a:lnTo>
                  <a:lnTo>
                    <a:pt x="10911" y="17511"/>
                  </a:lnTo>
                  <a:lnTo>
                    <a:pt x="11033" y="17609"/>
                  </a:lnTo>
                  <a:lnTo>
                    <a:pt x="11131" y="17658"/>
                  </a:lnTo>
                  <a:lnTo>
                    <a:pt x="11228" y="17682"/>
                  </a:lnTo>
                  <a:lnTo>
                    <a:pt x="11301" y="17682"/>
                  </a:lnTo>
                  <a:lnTo>
                    <a:pt x="11374" y="17633"/>
                  </a:lnTo>
                  <a:lnTo>
                    <a:pt x="11423" y="17536"/>
                  </a:lnTo>
                  <a:lnTo>
                    <a:pt x="11447" y="17438"/>
                  </a:lnTo>
                  <a:lnTo>
                    <a:pt x="11472" y="17292"/>
                  </a:lnTo>
                  <a:lnTo>
                    <a:pt x="11472" y="17292"/>
                  </a:lnTo>
                  <a:close/>
                  <a:moveTo>
                    <a:pt x="6162" y="12202"/>
                  </a:moveTo>
                  <a:lnTo>
                    <a:pt x="6162" y="12202"/>
                  </a:lnTo>
                  <a:lnTo>
                    <a:pt x="6089" y="12275"/>
                  </a:lnTo>
                  <a:lnTo>
                    <a:pt x="6016" y="12324"/>
                  </a:lnTo>
                  <a:lnTo>
                    <a:pt x="5919" y="12348"/>
                  </a:lnTo>
                  <a:lnTo>
                    <a:pt x="5821" y="12348"/>
                  </a:lnTo>
                  <a:lnTo>
                    <a:pt x="5724" y="12348"/>
                  </a:lnTo>
                  <a:lnTo>
                    <a:pt x="5626" y="12324"/>
                  </a:lnTo>
                  <a:lnTo>
                    <a:pt x="5553" y="12275"/>
                  </a:lnTo>
                  <a:lnTo>
                    <a:pt x="5480" y="12202"/>
                  </a:lnTo>
                  <a:lnTo>
                    <a:pt x="5480" y="12202"/>
                  </a:lnTo>
                  <a:lnTo>
                    <a:pt x="5407" y="12129"/>
                  </a:lnTo>
                  <a:lnTo>
                    <a:pt x="5359" y="12056"/>
                  </a:lnTo>
                  <a:lnTo>
                    <a:pt x="5334" y="11959"/>
                  </a:lnTo>
                  <a:lnTo>
                    <a:pt x="5334" y="11861"/>
                  </a:lnTo>
                  <a:lnTo>
                    <a:pt x="5334" y="11764"/>
                  </a:lnTo>
                  <a:lnTo>
                    <a:pt x="5359" y="11666"/>
                  </a:lnTo>
                  <a:lnTo>
                    <a:pt x="5407" y="11593"/>
                  </a:lnTo>
                  <a:lnTo>
                    <a:pt x="5480" y="11520"/>
                  </a:lnTo>
                  <a:lnTo>
                    <a:pt x="8013" y="8987"/>
                  </a:lnTo>
                  <a:lnTo>
                    <a:pt x="8013" y="8987"/>
                  </a:lnTo>
                  <a:lnTo>
                    <a:pt x="8086" y="8939"/>
                  </a:lnTo>
                  <a:lnTo>
                    <a:pt x="8159" y="8890"/>
                  </a:lnTo>
                  <a:lnTo>
                    <a:pt x="8257" y="8865"/>
                  </a:lnTo>
                  <a:lnTo>
                    <a:pt x="8354" y="8841"/>
                  </a:lnTo>
                  <a:lnTo>
                    <a:pt x="8452" y="8865"/>
                  </a:lnTo>
                  <a:lnTo>
                    <a:pt x="8525" y="8890"/>
                  </a:lnTo>
                  <a:lnTo>
                    <a:pt x="8622" y="8939"/>
                  </a:lnTo>
                  <a:lnTo>
                    <a:pt x="8695" y="8987"/>
                  </a:lnTo>
                  <a:lnTo>
                    <a:pt x="8695" y="8987"/>
                  </a:lnTo>
                  <a:lnTo>
                    <a:pt x="8744" y="9060"/>
                  </a:lnTo>
                  <a:lnTo>
                    <a:pt x="8793" y="9158"/>
                  </a:lnTo>
                  <a:lnTo>
                    <a:pt x="8817" y="9231"/>
                  </a:lnTo>
                  <a:lnTo>
                    <a:pt x="8841" y="9328"/>
                  </a:lnTo>
                  <a:lnTo>
                    <a:pt x="8817" y="9426"/>
                  </a:lnTo>
                  <a:lnTo>
                    <a:pt x="8793" y="9523"/>
                  </a:lnTo>
                  <a:lnTo>
                    <a:pt x="8744" y="9596"/>
                  </a:lnTo>
                  <a:lnTo>
                    <a:pt x="8695" y="9669"/>
                  </a:lnTo>
                  <a:lnTo>
                    <a:pt x="6162" y="12202"/>
                  </a:lnTo>
                  <a:close/>
                  <a:moveTo>
                    <a:pt x="13396" y="7307"/>
                  </a:moveTo>
                  <a:lnTo>
                    <a:pt x="13396" y="7307"/>
                  </a:lnTo>
                  <a:lnTo>
                    <a:pt x="13274" y="7404"/>
                  </a:lnTo>
                  <a:lnTo>
                    <a:pt x="13152" y="7477"/>
                  </a:lnTo>
                  <a:lnTo>
                    <a:pt x="13006" y="7526"/>
                  </a:lnTo>
                  <a:lnTo>
                    <a:pt x="12836" y="7550"/>
                  </a:lnTo>
                  <a:lnTo>
                    <a:pt x="12689" y="7526"/>
                  </a:lnTo>
                  <a:lnTo>
                    <a:pt x="12543" y="7477"/>
                  </a:lnTo>
                  <a:lnTo>
                    <a:pt x="12421" y="7404"/>
                  </a:lnTo>
                  <a:lnTo>
                    <a:pt x="12300" y="7307"/>
                  </a:lnTo>
                  <a:lnTo>
                    <a:pt x="10376" y="5383"/>
                  </a:lnTo>
                  <a:lnTo>
                    <a:pt x="10376" y="5383"/>
                  </a:lnTo>
                  <a:lnTo>
                    <a:pt x="10278" y="5261"/>
                  </a:lnTo>
                  <a:lnTo>
                    <a:pt x="10205" y="5139"/>
                  </a:lnTo>
                  <a:lnTo>
                    <a:pt x="10156" y="4993"/>
                  </a:lnTo>
                  <a:lnTo>
                    <a:pt x="10132" y="4847"/>
                  </a:lnTo>
                  <a:lnTo>
                    <a:pt x="10156" y="4676"/>
                  </a:lnTo>
                  <a:lnTo>
                    <a:pt x="10205" y="4530"/>
                  </a:lnTo>
                  <a:lnTo>
                    <a:pt x="10278" y="4408"/>
                  </a:lnTo>
                  <a:lnTo>
                    <a:pt x="10376" y="4287"/>
                  </a:lnTo>
                  <a:lnTo>
                    <a:pt x="10376" y="4287"/>
                  </a:lnTo>
                  <a:lnTo>
                    <a:pt x="11326" y="3313"/>
                  </a:lnTo>
                  <a:lnTo>
                    <a:pt x="11326" y="3313"/>
                  </a:lnTo>
                  <a:lnTo>
                    <a:pt x="11496" y="3166"/>
                  </a:lnTo>
                  <a:lnTo>
                    <a:pt x="11666" y="3045"/>
                  </a:lnTo>
                  <a:lnTo>
                    <a:pt x="11861" y="2947"/>
                  </a:lnTo>
                  <a:lnTo>
                    <a:pt x="12032" y="2850"/>
                  </a:lnTo>
                  <a:lnTo>
                    <a:pt x="12227" y="2777"/>
                  </a:lnTo>
                  <a:lnTo>
                    <a:pt x="12446" y="2728"/>
                  </a:lnTo>
                  <a:lnTo>
                    <a:pt x="12641" y="2704"/>
                  </a:lnTo>
                  <a:lnTo>
                    <a:pt x="12836" y="2704"/>
                  </a:lnTo>
                  <a:lnTo>
                    <a:pt x="13055" y="2704"/>
                  </a:lnTo>
                  <a:lnTo>
                    <a:pt x="13250" y="2728"/>
                  </a:lnTo>
                  <a:lnTo>
                    <a:pt x="13469" y="2777"/>
                  </a:lnTo>
                  <a:lnTo>
                    <a:pt x="13664" y="2850"/>
                  </a:lnTo>
                  <a:lnTo>
                    <a:pt x="13834" y="2947"/>
                  </a:lnTo>
                  <a:lnTo>
                    <a:pt x="14029" y="3045"/>
                  </a:lnTo>
                  <a:lnTo>
                    <a:pt x="14199" y="3166"/>
                  </a:lnTo>
                  <a:lnTo>
                    <a:pt x="14370" y="3313"/>
                  </a:lnTo>
                  <a:lnTo>
                    <a:pt x="14370" y="3313"/>
                  </a:lnTo>
                  <a:lnTo>
                    <a:pt x="14516" y="3483"/>
                  </a:lnTo>
                  <a:lnTo>
                    <a:pt x="14638" y="3653"/>
                  </a:lnTo>
                  <a:lnTo>
                    <a:pt x="14735" y="3848"/>
                  </a:lnTo>
                  <a:lnTo>
                    <a:pt x="14833" y="4019"/>
                  </a:lnTo>
                  <a:lnTo>
                    <a:pt x="14906" y="4214"/>
                  </a:lnTo>
                  <a:lnTo>
                    <a:pt x="14954" y="4433"/>
                  </a:lnTo>
                  <a:lnTo>
                    <a:pt x="14979" y="4628"/>
                  </a:lnTo>
                  <a:lnTo>
                    <a:pt x="14979" y="4847"/>
                  </a:lnTo>
                  <a:lnTo>
                    <a:pt x="14979" y="5042"/>
                  </a:lnTo>
                  <a:lnTo>
                    <a:pt x="14954" y="5237"/>
                  </a:lnTo>
                  <a:lnTo>
                    <a:pt x="14906" y="5456"/>
                  </a:lnTo>
                  <a:lnTo>
                    <a:pt x="14833" y="5651"/>
                  </a:lnTo>
                  <a:lnTo>
                    <a:pt x="14735" y="5821"/>
                  </a:lnTo>
                  <a:lnTo>
                    <a:pt x="14638" y="6016"/>
                  </a:lnTo>
                  <a:lnTo>
                    <a:pt x="14516" y="6186"/>
                  </a:lnTo>
                  <a:lnTo>
                    <a:pt x="14370" y="6357"/>
                  </a:lnTo>
                  <a:lnTo>
                    <a:pt x="14370" y="6357"/>
                  </a:lnTo>
                  <a:lnTo>
                    <a:pt x="13396" y="7307"/>
                  </a:lnTo>
                  <a:lnTo>
                    <a:pt x="13396" y="7307"/>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44;p18"/>
            <p:cNvSpPr/>
            <p:nvPr/>
          </p:nvSpPr>
          <p:spPr>
            <a:xfrm>
              <a:off x="595725" y="4668875"/>
              <a:ext cx="73100" cy="73100"/>
            </a:xfrm>
            <a:custGeom>
              <a:avLst/>
              <a:gdLst/>
              <a:ahLst/>
              <a:cxnLst/>
              <a:rect l="l" t="t" r="r" b="b"/>
              <a:pathLst>
                <a:path w="2924" h="2924" fill="none" extrusionOk="0">
                  <a:moveTo>
                    <a:pt x="2656" y="269"/>
                  </a:moveTo>
                  <a:lnTo>
                    <a:pt x="2656" y="269"/>
                  </a:lnTo>
                  <a:lnTo>
                    <a:pt x="2509" y="147"/>
                  </a:lnTo>
                  <a:lnTo>
                    <a:pt x="2363" y="74"/>
                  </a:lnTo>
                  <a:lnTo>
                    <a:pt x="2193" y="25"/>
                  </a:lnTo>
                  <a:lnTo>
                    <a:pt x="2022" y="1"/>
                  </a:lnTo>
                  <a:lnTo>
                    <a:pt x="1852" y="25"/>
                  </a:lnTo>
                  <a:lnTo>
                    <a:pt x="1681" y="74"/>
                  </a:lnTo>
                  <a:lnTo>
                    <a:pt x="1511" y="147"/>
                  </a:lnTo>
                  <a:lnTo>
                    <a:pt x="1365" y="269"/>
                  </a:lnTo>
                  <a:lnTo>
                    <a:pt x="1365" y="269"/>
                  </a:lnTo>
                  <a:lnTo>
                    <a:pt x="1219" y="488"/>
                  </a:lnTo>
                  <a:lnTo>
                    <a:pt x="999" y="829"/>
                  </a:lnTo>
                  <a:lnTo>
                    <a:pt x="561" y="1730"/>
                  </a:lnTo>
                  <a:lnTo>
                    <a:pt x="171" y="2558"/>
                  </a:lnTo>
                  <a:lnTo>
                    <a:pt x="1" y="2924"/>
                  </a:lnTo>
                  <a:lnTo>
                    <a:pt x="1" y="2924"/>
                  </a:lnTo>
                  <a:lnTo>
                    <a:pt x="366" y="2753"/>
                  </a:lnTo>
                  <a:lnTo>
                    <a:pt x="1194" y="2363"/>
                  </a:lnTo>
                  <a:lnTo>
                    <a:pt x="2095" y="1925"/>
                  </a:lnTo>
                  <a:lnTo>
                    <a:pt x="2436" y="1706"/>
                  </a:lnTo>
                  <a:lnTo>
                    <a:pt x="2656" y="1560"/>
                  </a:lnTo>
                  <a:lnTo>
                    <a:pt x="2656" y="1560"/>
                  </a:lnTo>
                  <a:lnTo>
                    <a:pt x="2777" y="1414"/>
                  </a:lnTo>
                  <a:lnTo>
                    <a:pt x="2850" y="1243"/>
                  </a:lnTo>
                  <a:lnTo>
                    <a:pt x="2899" y="1073"/>
                  </a:lnTo>
                  <a:lnTo>
                    <a:pt x="2923" y="902"/>
                  </a:lnTo>
                  <a:lnTo>
                    <a:pt x="2899" y="732"/>
                  </a:lnTo>
                  <a:lnTo>
                    <a:pt x="2850" y="561"/>
                  </a:lnTo>
                  <a:lnTo>
                    <a:pt x="2777" y="415"/>
                  </a:lnTo>
                  <a:lnTo>
                    <a:pt x="2656" y="269"/>
                  </a:lnTo>
                  <a:lnTo>
                    <a:pt x="2656" y="269"/>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45;p18"/>
            <p:cNvSpPr/>
            <p:nvPr/>
          </p:nvSpPr>
          <p:spPr>
            <a:xfrm>
              <a:off x="652350" y="4711500"/>
              <a:ext cx="46925" cy="46925"/>
            </a:xfrm>
            <a:custGeom>
              <a:avLst/>
              <a:gdLst/>
              <a:ahLst/>
              <a:cxnLst/>
              <a:rect l="l" t="t" r="r" b="b"/>
              <a:pathLst>
                <a:path w="1877" h="1877" fill="none" extrusionOk="0">
                  <a:moveTo>
                    <a:pt x="1657" y="244"/>
                  </a:moveTo>
                  <a:lnTo>
                    <a:pt x="1657" y="244"/>
                  </a:lnTo>
                  <a:lnTo>
                    <a:pt x="1535" y="147"/>
                  </a:lnTo>
                  <a:lnTo>
                    <a:pt x="1413" y="74"/>
                  </a:lnTo>
                  <a:lnTo>
                    <a:pt x="1267" y="25"/>
                  </a:lnTo>
                  <a:lnTo>
                    <a:pt x="1121" y="1"/>
                  </a:lnTo>
                  <a:lnTo>
                    <a:pt x="975" y="25"/>
                  </a:lnTo>
                  <a:lnTo>
                    <a:pt x="829" y="74"/>
                  </a:lnTo>
                  <a:lnTo>
                    <a:pt x="707" y="147"/>
                  </a:lnTo>
                  <a:lnTo>
                    <a:pt x="585" y="244"/>
                  </a:lnTo>
                  <a:lnTo>
                    <a:pt x="585" y="244"/>
                  </a:lnTo>
                  <a:lnTo>
                    <a:pt x="464" y="391"/>
                  </a:lnTo>
                  <a:lnTo>
                    <a:pt x="366" y="610"/>
                  </a:lnTo>
                  <a:lnTo>
                    <a:pt x="269" y="878"/>
                  </a:lnTo>
                  <a:lnTo>
                    <a:pt x="171" y="1170"/>
                  </a:lnTo>
                  <a:lnTo>
                    <a:pt x="50" y="1681"/>
                  </a:lnTo>
                  <a:lnTo>
                    <a:pt x="1" y="1876"/>
                  </a:lnTo>
                  <a:lnTo>
                    <a:pt x="1" y="1876"/>
                  </a:lnTo>
                  <a:lnTo>
                    <a:pt x="220" y="1852"/>
                  </a:lnTo>
                  <a:lnTo>
                    <a:pt x="731" y="1706"/>
                  </a:lnTo>
                  <a:lnTo>
                    <a:pt x="999" y="1633"/>
                  </a:lnTo>
                  <a:lnTo>
                    <a:pt x="1267" y="1535"/>
                  </a:lnTo>
                  <a:lnTo>
                    <a:pt x="1511" y="1413"/>
                  </a:lnTo>
                  <a:lnTo>
                    <a:pt x="1657" y="1316"/>
                  </a:lnTo>
                  <a:lnTo>
                    <a:pt x="1657" y="1316"/>
                  </a:lnTo>
                  <a:lnTo>
                    <a:pt x="1754" y="1194"/>
                  </a:lnTo>
                  <a:lnTo>
                    <a:pt x="1827" y="1048"/>
                  </a:lnTo>
                  <a:lnTo>
                    <a:pt x="1876" y="926"/>
                  </a:lnTo>
                  <a:lnTo>
                    <a:pt x="1876" y="780"/>
                  </a:lnTo>
                  <a:lnTo>
                    <a:pt x="1876" y="634"/>
                  </a:lnTo>
                  <a:lnTo>
                    <a:pt x="1827" y="488"/>
                  </a:lnTo>
                  <a:lnTo>
                    <a:pt x="1754" y="366"/>
                  </a:lnTo>
                  <a:lnTo>
                    <a:pt x="1657" y="244"/>
                  </a:lnTo>
                  <a:lnTo>
                    <a:pt x="1657" y="244"/>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46;p18"/>
            <p:cNvSpPr/>
            <p:nvPr/>
          </p:nvSpPr>
          <p:spPr>
            <a:xfrm>
              <a:off x="579300" y="4638450"/>
              <a:ext cx="46900" cy="46900"/>
            </a:xfrm>
            <a:custGeom>
              <a:avLst/>
              <a:gdLst/>
              <a:ahLst/>
              <a:cxnLst/>
              <a:rect l="l" t="t" r="r" b="b"/>
              <a:pathLst>
                <a:path w="1876" h="1876" fill="none" extrusionOk="0">
                  <a:moveTo>
                    <a:pt x="1632" y="219"/>
                  </a:moveTo>
                  <a:lnTo>
                    <a:pt x="1632" y="219"/>
                  </a:lnTo>
                  <a:lnTo>
                    <a:pt x="1510" y="122"/>
                  </a:lnTo>
                  <a:lnTo>
                    <a:pt x="1388" y="49"/>
                  </a:lnTo>
                  <a:lnTo>
                    <a:pt x="1242" y="0"/>
                  </a:lnTo>
                  <a:lnTo>
                    <a:pt x="1096" y="0"/>
                  </a:lnTo>
                  <a:lnTo>
                    <a:pt x="950" y="0"/>
                  </a:lnTo>
                  <a:lnTo>
                    <a:pt x="828" y="49"/>
                  </a:lnTo>
                  <a:lnTo>
                    <a:pt x="682" y="122"/>
                  </a:lnTo>
                  <a:lnTo>
                    <a:pt x="560" y="219"/>
                  </a:lnTo>
                  <a:lnTo>
                    <a:pt x="560" y="219"/>
                  </a:lnTo>
                  <a:lnTo>
                    <a:pt x="463" y="366"/>
                  </a:lnTo>
                  <a:lnTo>
                    <a:pt x="341" y="609"/>
                  </a:lnTo>
                  <a:lnTo>
                    <a:pt x="244" y="877"/>
                  </a:lnTo>
                  <a:lnTo>
                    <a:pt x="171" y="1145"/>
                  </a:lnTo>
                  <a:lnTo>
                    <a:pt x="25" y="1656"/>
                  </a:lnTo>
                  <a:lnTo>
                    <a:pt x="0" y="1876"/>
                  </a:lnTo>
                  <a:lnTo>
                    <a:pt x="0" y="1876"/>
                  </a:lnTo>
                  <a:lnTo>
                    <a:pt x="195" y="1827"/>
                  </a:lnTo>
                  <a:lnTo>
                    <a:pt x="707" y="1705"/>
                  </a:lnTo>
                  <a:lnTo>
                    <a:pt x="999" y="1608"/>
                  </a:lnTo>
                  <a:lnTo>
                    <a:pt x="1267" y="1510"/>
                  </a:lnTo>
                  <a:lnTo>
                    <a:pt x="1486" y="1413"/>
                  </a:lnTo>
                  <a:lnTo>
                    <a:pt x="1632" y="1291"/>
                  </a:lnTo>
                  <a:lnTo>
                    <a:pt x="1632" y="1291"/>
                  </a:lnTo>
                  <a:lnTo>
                    <a:pt x="1729" y="1169"/>
                  </a:lnTo>
                  <a:lnTo>
                    <a:pt x="1802" y="1048"/>
                  </a:lnTo>
                  <a:lnTo>
                    <a:pt x="1851" y="901"/>
                  </a:lnTo>
                  <a:lnTo>
                    <a:pt x="1876" y="755"/>
                  </a:lnTo>
                  <a:lnTo>
                    <a:pt x="1851" y="609"/>
                  </a:lnTo>
                  <a:lnTo>
                    <a:pt x="1802" y="463"/>
                  </a:lnTo>
                  <a:lnTo>
                    <a:pt x="1729" y="341"/>
                  </a:lnTo>
                  <a:lnTo>
                    <a:pt x="1632" y="219"/>
                  </a:lnTo>
                  <a:lnTo>
                    <a:pt x="1632" y="219"/>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 name="Google Shape;148;p18"/>
          <p:cNvSpPr/>
          <p:nvPr/>
        </p:nvSpPr>
        <p:spPr>
          <a:xfrm rot="2697278">
            <a:off x="1369635" y="93669"/>
            <a:ext cx="438306" cy="418511"/>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49;p18"/>
          <p:cNvSpPr/>
          <p:nvPr/>
        </p:nvSpPr>
        <p:spPr>
          <a:xfrm>
            <a:off x="1285852" y="500048"/>
            <a:ext cx="175587" cy="167693"/>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TextBox 12">
            <a:extLst>
              <a:ext uri="{FF2B5EF4-FFF2-40B4-BE49-F238E27FC236}">
                <a16:creationId xmlns:a16="http://schemas.microsoft.com/office/drawing/2014/main" id="{183FFB0C-EC79-4F87-A5D2-4FFD972C0C76}"/>
              </a:ext>
            </a:extLst>
          </p:cNvPr>
          <p:cNvSpPr txBox="1"/>
          <p:nvPr/>
        </p:nvSpPr>
        <p:spPr>
          <a:xfrm>
            <a:off x="794174" y="1138050"/>
            <a:ext cx="4572000" cy="369332"/>
          </a:xfrm>
          <a:prstGeom prst="rect">
            <a:avLst/>
          </a:prstGeom>
          <a:noFill/>
        </p:spPr>
        <p:txBody>
          <a:bodyPr wrap="square">
            <a:spAutoFit/>
          </a:bodyPr>
          <a:lstStyle/>
          <a:p>
            <a:r>
              <a:rPr lang="en-US" sz="1800" b="1" dirty="0">
                <a:solidFill>
                  <a:srgbClr val="00B050"/>
                </a:solidFill>
                <a:latin typeface="Helvetica" panose="020B0604020202020204" pitchFamily="34" charset="0"/>
                <a:cs typeface="Helvetica" panose="020B0604020202020204" pitchFamily="34" charset="0"/>
              </a:rPr>
              <a:t> Why is customer retention important?</a:t>
            </a:r>
            <a:endParaRPr lang="en-IN" b="1" dirty="0">
              <a:latin typeface="Helvetica" panose="020B0604020202020204" pitchFamily="34" charset="0"/>
              <a:cs typeface="Helvetica" panose="020B0604020202020204" pitchFamily="34" charset="0"/>
            </a:endParaRPr>
          </a:p>
        </p:txBody>
      </p:sp>
      <p:sp>
        <p:nvSpPr>
          <p:cNvPr id="15" name="TextBox 14">
            <a:extLst>
              <a:ext uri="{FF2B5EF4-FFF2-40B4-BE49-F238E27FC236}">
                <a16:creationId xmlns:a16="http://schemas.microsoft.com/office/drawing/2014/main" id="{42D6B371-6639-4D37-A69A-6946EE8F0CCA}"/>
              </a:ext>
            </a:extLst>
          </p:cNvPr>
          <p:cNvSpPr txBox="1"/>
          <p:nvPr/>
        </p:nvSpPr>
        <p:spPr>
          <a:xfrm>
            <a:off x="876059" y="1828494"/>
            <a:ext cx="7878875" cy="1785104"/>
          </a:xfrm>
          <a:prstGeom prst="rect">
            <a:avLst/>
          </a:prstGeom>
          <a:noFill/>
        </p:spPr>
        <p:txBody>
          <a:bodyPr wrap="square">
            <a:spAutoFit/>
          </a:bodyPr>
          <a:lstStyle/>
          <a:p>
            <a:pPr marL="171450" indent="-171450">
              <a:buFont typeface="Arial" panose="020B0604020202020204" pitchFamily="34" charset="0"/>
              <a:buChar char="•"/>
            </a:pPr>
            <a:r>
              <a:rPr lang="en-US" sz="1100" dirty="0">
                <a:solidFill>
                  <a:schemeClr val="accent3">
                    <a:lumMod val="50000"/>
                  </a:schemeClr>
                </a:solidFill>
                <a:latin typeface="Helvetica" panose="020B0604020202020204" pitchFamily="34" charset="0"/>
                <a:cs typeface="Helvetica" panose="020B0604020202020204" pitchFamily="34" charset="0"/>
              </a:rPr>
              <a:t>Keeping your current customers happy is generally more cost-effective than acquiring first-time customers.</a:t>
            </a:r>
          </a:p>
          <a:p>
            <a:pPr marL="171450" indent="-171450">
              <a:buFont typeface="Arial" panose="020B0604020202020204" pitchFamily="34" charset="0"/>
              <a:buChar char="•"/>
            </a:pPr>
            <a:r>
              <a:rPr lang="en-US" sz="1100" dirty="0">
                <a:solidFill>
                  <a:schemeClr val="accent3">
                    <a:lumMod val="50000"/>
                  </a:schemeClr>
                </a:solidFill>
                <a:latin typeface="Helvetica" panose="020B0604020202020204" pitchFamily="34" charset="0"/>
                <a:cs typeface="Helvetica" panose="020B0604020202020204" pitchFamily="34" charset="0"/>
              </a:rPr>
              <a:t>According to the Harvard Business Review, acquiring a new customer can be 5 to 25 times more expensive than holding on to an existing one. </a:t>
            </a:r>
          </a:p>
          <a:p>
            <a:pPr marL="171450" indent="-171450">
              <a:buFont typeface="Arial" panose="020B0604020202020204" pitchFamily="34" charset="0"/>
              <a:buChar char="•"/>
            </a:pPr>
            <a:r>
              <a:rPr lang="en-US" sz="1100" dirty="0">
                <a:solidFill>
                  <a:schemeClr val="accent3">
                    <a:lumMod val="50000"/>
                  </a:schemeClr>
                </a:solidFill>
                <a:latin typeface="Helvetica" panose="020B0604020202020204" pitchFamily="34" charset="0"/>
                <a:cs typeface="Helvetica" panose="020B0604020202020204" pitchFamily="34" charset="0"/>
              </a:rPr>
              <a:t>You don’t need to spend big on marketing, advertising, or sales outreach. It is easier to turn existing customers into repeating ones, since they already trust your brand from previous purchases.</a:t>
            </a:r>
          </a:p>
          <a:p>
            <a:pPr marL="171450" indent="-171450">
              <a:buFont typeface="Arial" panose="020B0604020202020204" pitchFamily="34" charset="0"/>
              <a:buChar char="•"/>
            </a:pPr>
            <a:r>
              <a:rPr lang="en-US" sz="1100" dirty="0">
                <a:solidFill>
                  <a:schemeClr val="accent3">
                    <a:lumMod val="50000"/>
                  </a:schemeClr>
                </a:solidFill>
                <a:latin typeface="Helvetica" panose="020B0604020202020204" pitchFamily="34" charset="0"/>
                <a:cs typeface="Helvetica" panose="020B0604020202020204" pitchFamily="34" charset="0"/>
              </a:rPr>
              <a:t>New customers, however, often require more convincing when it comes to that initial sale. Customer loyalty won’t just give you repeat business.</a:t>
            </a:r>
          </a:p>
          <a:p>
            <a:pPr marL="171450" indent="-171450">
              <a:buFont typeface="Arial" panose="020B0604020202020204" pitchFamily="34" charset="0"/>
              <a:buChar char="•"/>
            </a:pPr>
            <a:r>
              <a:rPr lang="en-US" sz="1100" dirty="0">
                <a:solidFill>
                  <a:schemeClr val="accent3">
                    <a:lumMod val="50000"/>
                  </a:schemeClr>
                </a:solidFill>
                <a:latin typeface="Helvetica" panose="020B0604020202020204" pitchFamily="34" charset="0"/>
                <a:cs typeface="Helvetica" panose="020B0604020202020204" pitchFamily="34" charset="0"/>
              </a:rPr>
              <a:t>Loyal customers are more likely to give free recommendations to their colleagues, friends, and family. </a:t>
            </a:r>
          </a:p>
          <a:p>
            <a:pPr marL="171450" indent="-171450">
              <a:buFont typeface="Arial" panose="020B0604020202020204" pitchFamily="34" charset="0"/>
              <a:buChar char="•"/>
            </a:pPr>
            <a:r>
              <a:rPr lang="en-US" sz="1100" dirty="0">
                <a:solidFill>
                  <a:schemeClr val="accent3">
                    <a:lumMod val="50000"/>
                  </a:schemeClr>
                </a:solidFill>
                <a:latin typeface="Helvetica" panose="020B0604020202020204" pitchFamily="34" charset="0"/>
                <a:cs typeface="Helvetica" panose="020B0604020202020204" pitchFamily="34" charset="0"/>
              </a:rPr>
              <a:t>Creating that cycle of retained customers and buzz marketing is one way your company can cultivate customer loyalty for long-term success.</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oogle Shape;139;p18"/>
          <p:cNvGrpSpPr/>
          <p:nvPr/>
        </p:nvGrpSpPr>
        <p:grpSpPr>
          <a:xfrm>
            <a:off x="6929454" y="428610"/>
            <a:ext cx="1847361" cy="1847352"/>
            <a:chOff x="6643075" y="3664250"/>
            <a:chExt cx="407950" cy="407975"/>
          </a:xfrm>
        </p:grpSpPr>
        <p:sp>
          <p:nvSpPr>
            <p:cNvPr id="4" name="Google Shape;140;p18"/>
            <p:cNvSpPr/>
            <p:nvPr/>
          </p:nvSpPr>
          <p:spPr>
            <a:xfrm>
              <a:off x="6794075" y="3815250"/>
              <a:ext cx="211300" cy="211300"/>
            </a:xfrm>
            <a:custGeom>
              <a:avLst/>
              <a:gdLst/>
              <a:ahLst/>
              <a:cxnLst/>
              <a:rect l="l" t="t" r="r" b="b"/>
              <a:pathLst>
                <a:path w="8452" h="8452" fill="none" extrusionOk="0">
                  <a:moveTo>
                    <a:pt x="0" y="8135"/>
                  </a:moveTo>
                  <a:lnTo>
                    <a:pt x="0" y="8135"/>
                  </a:lnTo>
                  <a:lnTo>
                    <a:pt x="438" y="8257"/>
                  </a:lnTo>
                  <a:lnTo>
                    <a:pt x="852" y="8354"/>
                  </a:lnTo>
                  <a:lnTo>
                    <a:pt x="1291" y="8403"/>
                  </a:lnTo>
                  <a:lnTo>
                    <a:pt x="1729" y="8452"/>
                  </a:lnTo>
                  <a:lnTo>
                    <a:pt x="2168" y="8452"/>
                  </a:lnTo>
                  <a:lnTo>
                    <a:pt x="2606" y="8427"/>
                  </a:lnTo>
                  <a:lnTo>
                    <a:pt x="3020" y="8378"/>
                  </a:lnTo>
                  <a:lnTo>
                    <a:pt x="3458" y="8281"/>
                  </a:lnTo>
                  <a:lnTo>
                    <a:pt x="3872" y="8184"/>
                  </a:lnTo>
                  <a:lnTo>
                    <a:pt x="4311" y="8037"/>
                  </a:lnTo>
                  <a:lnTo>
                    <a:pt x="4701" y="7867"/>
                  </a:lnTo>
                  <a:lnTo>
                    <a:pt x="5115" y="7672"/>
                  </a:lnTo>
                  <a:lnTo>
                    <a:pt x="5504" y="7429"/>
                  </a:lnTo>
                  <a:lnTo>
                    <a:pt x="5870" y="7185"/>
                  </a:lnTo>
                  <a:lnTo>
                    <a:pt x="6235" y="6893"/>
                  </a:lnTo>
                  <a:lnTo>
                    <a:pt x="6576" y="6576"/>
                  </a:lnTo>
                  <a:lnTo>
                    <a:pt x="6576" y="6576"/>
                  </a:lnTo>
                  <a:lnTo>
                    <a:pt x="6892" y="6235"/>
                  </a:lnTo>
                  <a:lnTo>
                    <a:pt x="7185" y="5870"/>
                  </a:lnTo>
                  <a:lnTo>
                    <a:pt x="7428" y="5505"/>
                  </a:lnTo>
                  <a:lnTo>
                    <a:pt x="7672" y="5115"/>
                  </a:lnTo>
                  <a:lnTo>
                    <a:pt x="7867" y="4701"/>
                  </a:lnTo>
                  <a:lnTo>
                    <a:pt x="8037" y="4311"/>
                  </a:lnTo>
                  <a:lnTo>
                    <a:pt x="8183" y="3873"/>
                  </a:lnTo>
                  <a:lnTo>
                    <a:pt x="8281" y="3459"/>
                  </a:lnTo>
                  <a:lnTo>
                    <a:pt x="8378" y="3020"/>
                  </a:lnTo>
                  <a:lnTo>
                    <a:pt x="8427" y="2606"/>
                  </a:lnTo>
                  <a:lnTo>
                    <a:pt x="8451" y="2168"/>
                  </a:lnTo>
                  <a:lnTo>
                    <a:pt x="8451" y="1730"/>
                  </a:lnTo>
                  <a:lnTo>
                    <a:pt x="8402" y="1291"/>
                  </a:lnTo>
                  <a:lnTo>
                    <a:pt x="8354" y="853"/>
                  </a:lnTo>
                  <a:lnTo>
                    <a:pt x="8256" y="439"/>
                  </a:lnTo>
                  <a:lnTo>
                    <a:pt x="8135" y="0"/>
                  </a:lnTo>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41;p18"/>
            <p:cNvSpPr/>
            <p:nvPr/>
          </p:nvSpPr>
          <p:spPr>
            <a:xfrm>
              <a:off x="6643075" y="3664250"/>
              <a:ext cx="407950" cy="407975"/>
            </a:xfrm>
            <a:custGeom>
              <a:avLst/>
              <a:gdLst/>
              <a:ahLst/>
              <a:cxnLst/>
              <a:rect l="l" t="t" r="r" b="b"/>
              <a:pathLst>
                <a:path w="16318" h="16319" fill="none" extrusionOk="0">
                  <a:moveTo>
                    <a:pt x="16074" y="244"/>
                  </a:moveTo>
                  <a:lnTo>
                    <a:pt x="16074" y="244"/>
                  </a:lnTo>
                  <a:lnTo>
                    <a:pt x="15928" y="122"/>
                  </a:lnTo>
                  <a:lnTo>
                    <a:pt x="15758" y="49"/>
                  </a:lnTo>
                  <a:lnTo>
                    <a:pt x="15538" y="0"/>
                  </a:lnTo>
                  <a:lnTo>
                    <a:pt x="15319" y="0"/>
                  </a:lnTo>
                  <a:lnTo>
                    <a:pt x="15051" y="25"/>
                  </a:lnTo>
                  <a:lnTo>
                    <a:pt x="14759" y="73"/>
                  </a:lnTo>
                  <a:lnTo>
                    <a:pt x="14442" y="171"/>
                  </a:lnTo>
                  <a:lnTo>
                    <a:pt x="14102" y="293"/>
                  </a:lnTo>
                  <a:lnTo>
                    <a:pt x="13736" y="439"/>
                  </a:lnTo>
                  <a:lnTo>
                    <a:pt x="13347" y="609"/>
                  </a:lnTo>
                  <a:lnTo>
                    <a:pt x="12957" y="828"/>
                  </a:lnTo>
                  <a:lnTo>
                    <a:pt x="12543" y="1048"/>
                  </a:lnTo>
                  <a:lnTo>
                    <a:pt x="11666" y="1608"/>
                  </a:lnTo>
                  <a:lnTo>
                    <a:pt x="10716" y="2265"/>
                  </a:lnTo>
                  <a:lnTo>
                    <a:pt x="10716" y="2265"/>
                  </a:lnTo>
                  <a:lnTo>
                    <a:pt x="10278" y="2095"/>
                  </a:lnTo>
                  <a:lnTo>
                    <a:pt x="9815" y="1949"/>
                  </a:lnTo>
                  <a:lnTo>
                    <a:pt x="9352" y="1851"/>
                  </a:lnTo>
                  <a:lnTo>
                    <a:pt x="8890" y="1778"/>
                  </a:lnTo>
                  <a:lnTo>
                    <a:pt x="8427" y="1730"/>
                  </a:lnTo>
                  <a:lnTo>
                    <a:pt x="7940" y="1730"/>
                  </a:lnTo>
                  <a:lnTo>
                    <a:pt x="7477" y="1778"/>
                  </a:lnTo>
                  <a:lnTo>
                    <a:pt x="7014" y="1827"/>
                  </a:lnTo>
                  <a:lnTo>
                    <a:pt x="6551" y="1924"/>
                  </a:lnTo>
                  <a:lnTo>
                    <a:pt x="6089" y="2070"/>
                  </a:lnTo>
                  <a:lnTo>
                    <a:pt x="5650" y="2241"/>
                  </a:lnTo>
                  <a:lnTo>
                    <a:pt x="5212" y="2436"/>
                  </a:lnTo>
                  <a:lnTo>
                    <a:pt x="4774" y="2679"/>
                  </a:lnTo>
                  <a:lnTo>
                    <a:pt x="4384" y="2972"/>
                  </a:lnTo>
                  <a:lnTo>
                    <a:pt x="3994" y="3264"/>
                  </a:lnTo>
                  <a:lnTo>
                    <a:pt x="3605" y="3605"/>
                  </a:lnTo>
                  <a:lnTo>
                    <a:pt x="3605" y="3605"/>
                  </a:lnTo>
                  <a:lnTo>
                    <a:pt x="3264" y="3995"/>
                  </a:lnTo>
                  <a:lnTo>
                    <a:pt x="2971" y="4384"/>
                  </a:lnTo>
                  <a:lnTo>
                    <a:pt x="2679" y="4774"/>
                  </a:lnTo>
                  <a:lnTo>
                    <a:pt x="2436" y="5212"/>
                  </a:lnTo>
                  <a:lnTo>
                    <a:pt x="2241" y="5651"/>
                  </a:lnTo>
                  <a:lnTo>
                    <a:pt x="2070" y="6089"/>
                  </a:lnTo>
                  <a:lnTo>
                    <a:pt x="1924" y="6552"/>
                  </a:lnTo>
                  <a:lnTo>
                    <a:pt x="1827" y="7015"/>
                  </a:lnTo>
                  <a:lnTo>
                    <a:pt x="1778" y="7477"/>
                  </a:lnTo>
                  <a:lnTo>
                    <a:pt x="1729" y="7940"/>
                  </a:lnTo>
                  <a:lnTo>
                    <a:pt x="1729" y="8427"/>
                  </a:lnTo>
                  <a:lnTo>
                    <a:pt x="1778" y="8890"/>
                  </a:lnTo>
                  <a:lnTo>
                    <a:pt x="1851" y="9353"/>
                  </a:lnTo>
                  <a:lnTo>
                    <a:pt x="1948" y="9815"/>
                  </a:lnTo>
                  <a:lnTo>
                    <a:pt x="2095" y="10278"/>
                  </a:lnTo>
                  <a:lnTo>
                    <a:pt x="2265" y="10716"/>
                  </a:lnTo>
                  <a:lnTo>
                    <a:pt x="2265" y="10716"/>
                  </a:lnTo>
                  <a:lnTo>
                    <a:pt x="1607" y="11666"/>
                  </a:lnTo>
                  <a:lnTo>
                    <a:pt x="1047" y="12543"/>
                  </a:lnTo>
                  <a:lnTo>
                    <a:pt x="828" y="12957"/>
                  </a:lnTo>
                  <a:lnTo>
                    <a:pt x="609" y="13347"/>
                  </a:lnTo>
                  <a:lnTo>
                    <a:pt x="438" y="13737"/>
                  </a:lnTo>
                  <a:lnTo>
                    <a:pt x="292" y="14102"/>
                  </a:lnTo>
                  <a:lnTo>
                    <a:pt x="170" y="14443"/>
                  </a:lnTo>
                  <a:lnTo>
                    <a:pt x="73" y="14759"/>
                  </a:lnTo>
                  <a:lnTo>
                    <a:pt x="24" y="15052"/>
                  </a:lnTo>
                  <a:lnTo>
                    <a:pt x="0" y="15320"/>
                  </a:lnTo>
                  <a:lnTo>
                    <a:pt x="0" y="15539"/>
                  </a:lnTo>
                  <a:lnTo>
                    <a:pt x="49" y="15758"/>
                  </a:lnTo>
                  <a:lnTo>
                    <a:pt x="122" y="15928"/>
                  </a:lnTo>
                  <a:lnTo>
                    <a:pt x="244" y="16075"/>
                  </a:lnTo>
                  <a:lnTo>
                    <a:pt x="244" y="16075"/>
                  </a:lnTo>
                  <a:lnTo>
                    <a:pt x="341" y="16172"/>
                  </a:lnTo>
                  <a:lnTo>
                    <a:pt x="487" y="16245"/>
                  </a:lnTo>
                  <a:lnTo>
                    <a:pt x="633" y="16294"/>
                  </a:lnTo>
                  <a:lnTo>
                    <a:pt x="804" y="16318"/>
                  </a:lnTo>
                  <a:lnTo>
                    <a:pt x="974" y="16318"/>
                  </a:lnTo>
                  <a:lnTo>
                    <a:pt x="1169" y="16318"/>
                  </a:lnTo>
                  <a:lnTo>
                    <a:pt x="1388" y="16269"/>
                  </a:lnTo>
                  <a:lnTo>
                    <a:pt x="1632" y="16221"/>
                  </a:lnTo>
                  <a:lnTo>
                    <a:pt x="2143" y="16075"/>
                  </a:lnTo>
                  <a:lnTo>
                    <a:pt x="2703" y="15831"/>
                  </a:lnTo>
                  <a:lnTo>
                    <a:pt x="3312" y="15539"/>
                  </a:lnTo>
                  <a:lnTo>
                    <a:pt x="3946" y="15149"/>
                  </a:lnTo>
                  <a:lnTo>
                    <a:pt x="4652" y="14711"/>
                  </a:lnTo>
                  <a:lnTo>
                    <a:pt x="5358" y="14224"/>
                  </a:lnTo>
                  <a:lnTo>
                    <a:pt x="6113" y="13663"/>
                  </a:lnTo>
                  <a:lnTo>
                    <a:pt x="6892" y="13055"/>
                  </a:lnTo>
                  <a:lnTo>
                    <a:pt x="7696" y="12397"/>
                  </a:lnTo>
                  <a:lnTo>
                    <a:pt x="8500" y="11691"/>
                  </a:lnTo>
                  <a:lnTo>
                    <a:pt x="9304" y="10936"/>
                  </a:lnTo>
                  <a:lnTo>
                    <a:pt x="10132" y="10132"/>
                  </a:lnTo>
                  <a:lnTo>
                    <a:pt x="10132" y="10132"/>
                  </a:lnTo>
                  <a:lnTo>
                    <a:pt x="10935" y="9304"/>
                  </a:lnTo>
                  <a:lnTo>
                    <a:pt x="11690" y="8500"/>
                  </a:lnTo>
                  <a:lnTo>
                    <a:pt x="12397" y="7696"/>
                  </a:lnTo>
                  <a:lnTo>
                    <a:pt x="13054" y="6893"/>
                  </a:lnTo>
                  <a:lnTo>
                    <a:pt x="13663" y="6113"/>
                  </a:lnTo>
                  <a:lnTo>
                    <a:pt x="14223" y="5358"/>
                  </a:lnTo>
                  <a:lnTo>
                    <a:pt x="14710" y="4652"/>
                  </a:lnTo>
                  <a:lnTo>
                    <a:pt x="15149" y="3946"/>
                  </a:lnTo>
                  <a:lnTo>
                    <a:pt x="15538" y="3313"/>
                  </a:lnTo>
                  <a:lnTo>
                    <a:pt x="15831" y="2704"/>
                  </a:lnTo>
                  <a:lnTo>
                    <a:pt x="16074" y="2144"/>
                  </a:lnTo>
                  <a:lnTo>
                    <a:pt x="16220" y="1632"/>
                  </a:lnTo>
                  <a:lnTo>
                    <a:pt x="16269" y="1389"/>
                  </a:lnTo>
                  <a:lnTo>
                    <a:pt x="16318" y="1169"/>
                  </a:lnTo>
                  <a:lnTo>
                    <a:pt x="16318" y="975"/>
                  </a:lnTo>
                  <a:lnTo>
                    <a:pt x="16318" y="804"/>
                  </a:lnTo>
                  <a:lnTo>
                    <a:pt x="16293" y="634"/>
                  </a:lnTo>
                  <a:lnTo>
                    <a:pt x="16245" y="487"/>
                  </a:lnTo>
                  <a:lnTo>
                    <a:pt x="16172" y="341"/>
                  </a:lnTo>
                  <a:lnTo>
                    <a:pt x="16074" y="244"/>
                  </a:lnTo>
                  <a:lnTo>
                    <a:pt x="16074" y="244"/>
                  </a:lnTo>
                  <a:close/>
                  <a:moveTo>
                    <a:pt x="1827" y="13810"/>
                  </a:moveTo>
                  <a:lnTo>
                    <a:pt x="1827" y="13810"/>
                  </a:lnTo>
                  <a:lnTo>
                    <a:pt x="1754" y="13737"/>
                  </a:lnTo>
                  <a:lnTo>
                    <a:pt x="1729" y="13639"/>
                  </a:lnTo>
                  <a:lnTo>
                    <a:pt x="1681" y="13542"/>
                  </a:lnTo>
                  <a:lnTo>
                    <a:pt x="1681" y="13444"/>
                  </a:lnTo>
                  <a:lnTo>
                    <a:pt x="1681" y="13176"/>
                  </a:lnTo>
                  <a:lnTo>
                    <a:pt x="1754" y="12884"/>
                  </a:lnTo>
                  <a:lnTo>
                    <a:pt x="1875" y="12519"/>
                  </a:lnTo>
                  <a:lnTo>
                    <a:pt x="2046" y="12153"/>
                  </a:lnTo>
                  <a:lnTo>
                    <a:pt x="2265" y="11715"/>
                  </a:lnTo>
                  <a:lnTo>
                    <a:pt x="2533" y="11277"/>
                  </a:lnTo>
                  <a:lnTo>
                    <a:pt x="2533" y="11277"/>
                  </a:lnTo>
                  <a:lnTo>
                    <a:pt x="2752" y="11642"/>
                  </a:lnTo>
                  <a:lnTo>
                    <a:pt x="3020" y="12007"/>
                  </a:lnTo>
                  <a:lnTo>
                    <a:pt x="3288" y="12373"/>
                  </a:lnTo>
                  <a:lnTo>
                    <a:pt x="3605" y="12714"/>
                  </a:lnTo>
                  <a:lnTo>
                    <a:pt x="3605" y="12714"/>
                  </a:lnTo>
                  <a:lnTo>
                    <a:pt x="3897" y="12957"/>
                  </a:lnTo>
                  <a:lnTo>
                    <a:pt x="4165" y="13201"/>
                  </a:lnTo>
                  <a:lnTo>
                    <a:pt x="4165" y="13201"/>
                  </a:lnTo>
                  <a:lnTo>
                    <a:pt x="3751" y="13444"/>
                  </a:lnTo>
                  <a:lnTo>
                    <a:pt x="3361" y="13639"/>
                  </a:lnTo>
                  <a:lnTo>
                    <a:pt x="3020" y="13785"/>
                  </a:lnTo>
                  <a:lnTo>
                    <a:pt x="2679" y="13883"/>
                  </a:lnTo>
                  <a:lnTo>
                    <a:pt x="2411" y="13956"/>
                  </a:lnTo>
                  <a:lnTo>
                    <a:pt x="2168" y="13956"/>
                  </a:lnTo>
                  <a:lnTo>
                    <a:pt x="2070" y="13931"/>
                  </a:lnTo>
                  <a:lnTo>
                    <a:pt x="1973" y="13907"/>
                  </a:lnTo>
                  <a:lnTo>
                    <a:pt x="1900" y="13858"/>
                  </a:lnTo>
                  <a:lnTo>
                    <a:pt x="1827" y="13810"/>
                  </a:lnTo>
                  <a:lnTo>
                    <a:pt x="1827" y="13810"/>
                  </a:lnTo>
                  <a:close/>
                  <a:moveTo>
                    <a:pt x="8159" y="4482"/>
                  </a:moveTo>
                  <a:lnTo>
                    <a:pt x="8159" y="4482"/>
                  </a:lnTo>
                  <a:lnTo>
                    <a:pt x="8037" y="4482"/>
                  </a:lnTo>
                  <a:lnTo>
                    <a:pt x="7940" y="4433"/>
                  </a:lnTo>
                  <a:lnTo>
                    <a:pt x="7842" y="4384"/>
                  </a:lnTo>
                  <a:lnTo>
                    <a:pt x="7745" y="4311"/>
                  </a:lnTo>
                  <a:lnTo>
                    <a:pt x="7672" y="4238"/>
                  </a:lnTo>
                  <a:lnTo>
                    <a:pt x="7623" y="4141"/>
                  </a:lnTo>
                  <a:lnTo>
                    <a:pt x="7574" y="4019"/>
                  </a:lnTo>
                  <a:lnTo>
                    <a:pt x="7574" y="3897"/>
                  </a:lnTo>
                  <a:lnTo>
                    <a:pt x="7574" y="3897"/>
                  </a:lnTo>
                  <a:lnTo>
                    <a:pt x="7574" y="3775"/>
                  </a:lnTo>
                  <a:lnTo>
                    <a:pt x="7623" y="3678"/>
                  </a:lnTo>
                  <a:lnTo>
                    <a:pt x="7672" y="3580"/>
                  </a:lnTo>
                  <a:lnTo>
                    <a:pt x="7745" y="3483"/>
                  </a:lnTo>
                  <a:lnTo>
                    <a:pt x="7842" y="3410"/>
                  </a:lnTo>
                  <a:lnTo>
                    <a:pt x="7940" y="3361"/>
                  </a:lnTo>
                  <a:lnTo>
                    <a:pt x="8037" y="3337"/>
                  </a:lnTo>
                  <a:lnTo>
                    <a:pt x="8159" y="3313"/>
                  </a:lnTo>
                  <a:lnTo>
                    <a:pt x="8159" y="3313"/>
                  </a:lnTo>
                  <a:lnTo>
                    <a:pt x="8281" y="3337"/>
                  </a:lnTo>
                  <a:lnTo>
                    <a:pt x="8378" y="3361"/>
                  </a:lnTo>
                  <a:lnTo>
                    <a:pt x="8476" y="3410"/>
                  </a:lnTo>
                  <a:lnTo>
                    <a:pt x="8573" y="3483"/>
                  </a:lnTo>
                  <a:lnTo>
                    <a:pt x="8646" y="3580"/>
                  </a:lnTo>
                  <a:lnTo>
                    <a:pt x="8695" y="3678"/>
                  </a:lnTo>
                  <a:lnTo>
                    <a:pt x="8743" y="3775"/>
                  </a:lnTo>
                  <a:lnTo>
                    <a:pt x="8743" y="3897"/>
                  </a:lnTo>
                  <a:lnTo>
                    <a:pt x="8743" y="3897"/>
                  </a:lnTo>
                  <a:lnTo>
                    <a:pt x="8743" y="4019"/>
                  </a:lnTo>
                  <a:lnTo>
                    <a:pt x="8695" y="4141"/>
                  </a:lnTo>
                  <a:lnTo>
                    <a:pt x="8646" y="4238"/>
                  </a:lnTo>
                  <a:lnTo>
                    <a:pt x="8573" y="4311"/>
                  </a:lnTo>
                  <a:lnTo>
                    <a:pt x="8476" y="4384"/>
                  </a:lnTo>
                  <a:lnTo>
                    <a:pt x="8378" y="4433"/>
                  </a:lnTo>
                  <a:lnTo>
                    <a:pt x="8281" y="4482"/>
                  </a:lnTo>
                  <a:lnTo>
                    <a:pt x="8159" y="4482"/>
                  </a:lnTo>
                  <a:lnTo>
                    <a:pt x="8159" y="4482"/>
                  </a:lnTo>
                  <a:close/>
                  <a:moveTo>
                    <a:pt x="9133" y="5943"/>
                  </a:moveTo>
                  <a:lnTo>
                    <a:pt x="9133" y="5943"/>
                  </a:lnTo>
                  <a:lnTo>
                    <a:pt x="9036" y="5943"/>
                  </a:lnTo>
                  <a:lnTo>
                    <a:pt x="8963" y="5919"/>
                  </a:lnTo>
                  <a:lnTo>
                    <a:pt x="8841" y="5846"/>
                  </a:lnTo>
                  <a:lnTo>
                    <a:pt x="8768" y="5724"/>
                  </a:lnTo>
                  <a:lnTo>
                    <a:pt x="8743" y="5651"/>
                  </a:lnTo>
                  <a:lnTo>
                    <a:pt x="8743" y="5553"/>
                  </a:lnTo>
                  <a:lnTo>
                    <a:pt x="8743" y="5553"/>
                  </a:lnTo>
                  <a:lnTo>
                    <a:pt x="8743" y="5480"/>
                  </a:lnTo>
                  <a:lnTo>
                    <a:pt x="8768" y="5407"/>
                  </a:lnTo>
                  <a:lnTo>
                    <a:pt x="8841" y="5285"/>
                  </a:lnTo>
                  <a:lnTo>
                    <a:pt x="8963" y="5212"/>
                  </a:lnTo>
                  <a:lnTo>
                    <a:pt x="9036" y="5188"/>
                  </a:lnTo>
                  <a:lnTo>
                    <a:pt x="9133" y="5164"/>
                  </a:lnTo>
                  <a:lnTo>
                    <a:pt x="9133" y="5164"/>
                  </a:lnTo>
                  <a:lnTo>
                    <a:pt x="9206" y="5188"/>
                  </a:lnTo>
                  <a:lnTo>
                    <a:pt x="9279" y="5212"/>
                  </a:lnTo>
                  <a:lnTo>
                    <a:pt x="9401" y="5285"/>
                  </a:lnTo>
                  <a:lnTo>
                    <a:pt x="9474" y="5407"/>
                  </a:lnTo>
                  <a:lnTo>
                    <a:pt x="9498" y="5480"/>
                  </a:lnTo>
                  <a:lnTo>
                    <a:pt x="9523" y="5553"/>
                  </a:lnTo>
                  <a:lnTo>
                    <a:pt x="9523" y="5553"/>
                  </a:lnTo>
                  <a:lnTo>
                    <a:pt x="9498" y="5651"/>
                  </a:lnTo>
                  <a:lnTo>
                    <a:pt x="9474" y="5724"/>
                  </a:lnTo>
                  <a:lnTo>
                    <a:pt x="9401" y="5846"/>
                  </a:lnTo>
                  <a:lnTo>
                    <a:pt x="9279" y="5919"/>
                  </a:lnTo>
                  <a:lnTo>
                    <a:pt x="9206" y="5943"/>
                  </a:lnTo>
                  <a:lnTo>
                    <a:pt x="9133" y="5943"/>
                  </a:lnTo>
                  <a:lnTo>
                    <a:pt x="9133" y="5943"/>
                  </a:lnTo>
                  <a:close/>
                  <a:moveTo>
                    <a:pt x="9986" y="4409"/>
                  </a:moveTo>
                  <a:lnTo>
                    <a:pt x="9986" y="4409"/>
                  </a:lnTo>
                  <a:lnTo>
                    <a:pt x="9888" y="4409"/>
                  </a:lnTo>
                  <a:lnTo>
                    <a:pt x="9815" y="4384"/>
                  </a:lnTo>
                  <a:lnTo>
                    <a:pt x="9693" y="4287"/>
                  </a:lnTo>
                  <a:lnTo>
                    <a:pt x="9620" y="4165"/>
                  </a:lnTo>
                  <a:lnTo>
                    <a:pt x="9596" y="4092"/>
                  </a:lnTo>
                  <a:lnTo>
                    <a:pt x="9596" y="4019"/>
                  </a:lnTo>
                  <a:lnTo>
                    <a:pt x="9596" y="4019"/>
                  </a:lnTo>
                  <a:lnTo>
                    <a:pt x="9596" y="3946"/>
                  </a:lnTo>
                  <a:lnTo>
                    <a:pt x="9620" y="3873"/>
                  </a:lnTo>
                  <a:lnTo>
                    <a:pt x="9693" y="3751"/>
                  </a:lnTo>
                  <a:lnTo>
                    <a:pt x="9815" y="3654"/>
                  </a:lnTo>
                  <a:lnTo>
                    <a:pt x="9888" y="3629"/>
                  </a:lnTo>
                  <a:lnTo>
                    <a:pt x="9986" y="3629"/>
                  </a:lnTo>
                  <a:lnTo>
                    <a:pt x="9986" y="3629"/>
                  </a:lnTo>
                  <a:lnTo>
                    <a:pt x="10059" y="3629"/>
                  </a:lnTo>
                  <a:lnTo>
                    <a:pt x="10132" y="3654"/>
                  </a:lnTo>
                  <a:lnTo>
                    <a:pt x="10253" y="3751"/>
                  </a:lnTo>
                  <a:lnTo>
                    <a:pt x="10327" y="3873"/>
                  </a:lnTo>
                  <a:lnTo>
                    <a:pt x="10351" y="3946"/>
                  </a:lnTo>
                  <a:lnTo>
                    <a:pt x="10375" y="4019"/>
                  </a:lnTo>
                  <a:lnTo>
                    <a:pt x="10375" y="4019"/>
                  </a:lnTo>
                  <a:lnTo>
                    <a:pt x="10351" y="4092"/>
                  </a:lnTo>
                  <a:lnTo>
                    <a:pt x="10327" y="4165"/>
                  </a:lnTo>
                  <a:lnTo>
                    <a:pt x="10253" y="4287"/>
                  </a:lnTo>
                  <a:lnTo>
                    <a:pt x="10132" y="4384"/>
                  </a:lnTo>
                  <a:lnTo>
                    <a:pt x="10059" y="4409"/>
                  </a:lnTo>
                  <a:lnTo>
                    <a:pt x="9986" y="4409"/>
                  </a:lnTo>
                  <a:lnTo>
                    <a:pt x="9986" y="4409"/>
                  </a:lnTo>
                  <a:close/>
                  <a:moveTo>
                    <a:pt x="13200" y="4165"/>
                  </a:moveTo>
                  <a:lnTo>
                    <a:pt x="13200" y="4165"/>
                  </a:lnTo>
                  <a:lnTo>
                    <a:pt x="12957" y="3897"/>
                  </a:lnTo>
                  <a:lnTo>
                    <a:pt x="12713" y="3605"/>
                  </a:lnTo>
                  <a:lnTo>
                    <a:pt x="12713" y="3605"/>
                  </a:lnTo>
                  <a:lnTo>
                    <a:pt x="12372" y="3288"/>
                  </a:lnTo>
                  <a:lnTo>
                    <a:pt x="12007" y="3020"/>
                  </a:lnTo>
                  <a:lnTo>
                    <a:pt x="11642" y="2752"/>
                  </a:lnTo>
                  <a:lnTo>
                    <a:pt x="11276" y="2533"/>
                  </a:lnTo>
                  <a:lnTo>
                    <a:pt x="11276" y="2533"/>
                  </a:lnTo>
                  <a:lnTo>
                    <a:pt x="11715" y="2265"/>
                  </a:lnTo>
                  <a:lnTo>
                    <a:pt x="12153" y="2046"/>
                  </a:lnTo>
                  <a:lnTo>
                    <a:pt x="12518" y="1876"/>
                  </a:lnTo>
                  <a:lnTo>
                    <a:pt x="12884" y="1754"/>
                  </a:lnTo>
                  <a:lnTo>
                    <a:pt x="13176" y="1681"/>
                  </a:lnTo>
                  <a:lnTo>
                    <a:pt x="13444" y="1681"/>
                  </a:lnTo>
                  <a:lnTo>
                    <a:pt x="13541" y="1681"/>
                  </a:lnTo>
                  <a:lnTo>
                    <a:pt x="13639" y="1730"/>
                  </a:lnTo>
                  <a:lnTo>
                    <a:pt x="13736" y="1754"/>
                  </a:lnTo>
                  <a:lnTo>
                    <a:pt x="13809" y="1827"/>
                  </a:lnTo>
                  <a:lnTo>
                    <a:pt x="13809" y="1827"/>
                  </a:lnTo>
                  <a:lnTo>
                    <a:pt x="13858" y="1900"/>
                  </a:lnTo>
                  <a:lnTo>
                    <a:pt x="13907" y="1973"/>
                  </a:lnTo>
                  <a:lnTo>
                    <a:pt x="13931" y="2070"/>
                  </a:lnTo>
                  <a:lnTo>
                    <a:pt x="13955" y="2168"/>
                  </a:lnTo>
                  <a:lnTo>
                    <a:pt x="13955" y="2411"/>
                  </a:lnTo>
                  <a:lnTo>
                    <a:pt x="13882" y="2679"/>
                  </a:lnTo>
                  <a:lnTo>
                    <a:pt x="13785" y="3020"/>
                  </a:lnTo>
                  <a:lnTo>
                    <a:pt x="13639" y="3361"/>
                  </a:lnTo>
                  <a:lnTo>
                    <a:pt x="13444" y="3751"/>
                  </a:lnTo>
                  <a:lnTo>
                    <a:pt x="13200" y="4165"/>
                  </a:lnTo>
                  <a:lnTo>
                    <a:pt x="13200" y="4165"/>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Google Shape;148;p18"/>
          <p:cNvSpPr/>
          <p:nvPr/>
        </p:nvSpPr>
        <p:spPr>
          <a:xfrm rot="2697278">
            <a:off x="7921136" y="2360858"/>
            <a:ext cx="438306" cy="418511"/>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49;p18"/>
          <p:cNvSpPr/>
          <p:nvPr/>
        </p:nvSpPr>
        <p:spPr>
          <a:xfrm>
            <a:off x="8286776" y="2143122"/>
            <a:ext cx="175587" cy="167693"/>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 name="Google Shape;142;p18"/>
          <p:cNvGrpSpPr/>
          <p:nvPr/>
        </p:nvGrpSpPr>
        <p:grpSpPr>
          <a:xfrm rot="-587346">
            <a:off x="7202801" y="2987977"/>
            <a:ext cx="759491" cy="759448"/>
            <a:chOff x="576250" y="4319400"/>
            <a:chExt cx="442075" cy="442050"/>
          </a:xfrm>
        </p:grpSpPr>
        <p:sp>
          <p:nvSpPr>
            <p:cNvPr id="9" name="Google Shape;143;p18"/>
            <p:cNvSpPr/>
            <p:nvPr/>
          </p:nvSpPr>
          <p:spPr>
            <a:xfrm>
              <a:off x="576250" y="4319400"/>
              <a:ext cx="442075" cy="442050"/>
            </a:xfrm>
            <a:custGeom>
              <a:avLst/>
              <a:gdLst/>
              <a:ahLst/>
              <a:cxnLst/>
              <a:rect l="l" t="t" r="r" b="b"/>
              <a:pathLst>
                <a:path w="17683" h="17682" fill="none" extrusionOk="0">
                  <a:moveTo>
                    <a:pt x="11472" y="17292"/>
                  </a:moveTo>
                  <a:lnTo>
                    <a:pt x="11472" y="12153"/>
                  </a:lnTo>
                  <a:lnTo>
                    <a:pt x="16416" y="7209"/>
                  </a:lnTo>
                  <a:lnTo>
                    <a:pt x="16416" y="7209"/>
                  </a:lnTo>
                  <a:lnTo>
                    <a:pt x="16562" y="7063"/>
                  </a:lnTo>
                  <a:lnTo>
                    <a:pt x="16684" y="6868"/>
                  </a:lnTo>
                  <a:lnTo>
                    <a:pt x="16830" y="6674"/>
                  </a:lnTo>
                  <a:lnTo>
                    <a:pt x="16927" y="6479"/>
                  </a:lnTo>
                  <a:lnTo>
                    <a:pt x="17146" y="6040"/>
                  </a:lnTo>
                  <a:lnTo>
                    <a:pt x="17317" y="5553"/>
                  </a:lnTo>
                  <a:lnTo>
                    <a:pt x="17439" y="5042"/>
                  </a:lnTo>
                  <a:lnTo>
                    <a:pt x="17560" y="4506"/>
                  </a:lnTo>
                  <a:lnTo>
                    <a:pt x="17633" y="3970"/>
                  </a:lnTo>
                  <a:lnTo>
                    <a:pt x="17658" y="3434"/>
                  </a:lnTo>
                  <a:lnTo>
                    <a:pt x="17682" y="2898"/>
                  </a:lnTo>
                  <a:lnTo>
                    <a:pt x="17682" y="2411"/>
                  </a:lnTo>
                  <a:lnTo>
                    <a:pt x="17658" y="1949"/>
                  </a:lnTo>
                  <a:lnTo>
                    <a:pt x="17609" y="1510"/>
                  </a:lnTo>
                  <a:lnTo>
                    <a:pt x="17536" y="1145"/>
                  </a:lnTo>
                  <a:lnTo>
                    <a:pt x="17463" y="828"/>
                  </a:lnTo>
                  <a:lnTo>
                    <a:pt x="17366" y="585"/>
                  </a:lnTo>
                  <a:lnTo>
                    <a:pt x="17292" y="487"/>
                  </a:lnTo>
                  <a:lnTo>
                    <a:pt x="17244" y="439"/>
                  </a:lnTo>
                  <a:lnTo>
                    <a:pt x="17244" y="439"/>
                  </a:lnTo>
                  <a:lnTo>
                    <a:pt x="17195" y="390"/>
                  </a:lnTo>
                  <a:lnTo>
                    <a:pt x="17098" y="317"/>
                  </a:lnTo>
                  <a:lnTo>
                    <a:pt x="16854" y="219"/>
                  </a:lnTo>
                  <a:lnTo>
                    <a:pt x="16537" y="146"/>
                  </a:lnTo>
                  <a:lnTo>
                    <a:pt x="16172" y="73"/>
                  </a:lnTo>
                  <a:lnTo>
                    <a:pt x="15734" y="25"/>
                  </a:lnTo>
                  <a:lnTo>
                    <a:pt x="15271" y="0"/>
                  </a:lnTo>
                  <a:lnTo>
                    <a:pt x="14784" y="0"/>
                  </a:lnTo>
                  <a:lnTo>
                    <a:pt x="14248" y="25"/>
                  </a:lnTo>
                  <a:lnTo>
                    <a:pt x="13712" y="49"/>
                  </a:lnTo>
                  <a:lnTo>
                    <a:pt x="13176" y="122"/>
                  </a:lnTo>
                  <a:lnTo>
                    <a:pt x="12641" y="244"/>
                  </a:lnTo>
                  <a:lnTo>
                    <a:pt x="12129" y="366"/>
                  </a:lnTo>
                  <a:lnTo>
                    <a:pt x="11642" y="536"/>
                  </a:lnTo>
                  <a:lnTo>
                    <a:pt x="11204" y="755"/>
                  </a:lnTo>
                  <a:lnTo>
                    <a:pt x="10985" y="853"/>
                  </a:lnTo>
                  <a:lnTo>
                    <a:pt x="10814" y="999"/>
                  </a:lnTo>
                  <a:lnTo>
                    <a:pt x="10619" y="1121"/>
                  </a:lnTo>
                  <a:lnTo>
                    <a:pt x="10473" y="1267"/>
                  </a:lnTo>
                  <a:lnTo>
                    <a:pt x="5529" y="6211"/>
                  </a:lnTo>
                  <a:lnTo>
                    <a:pt x="390" y="6211"/>
                  </a:lnTo>
                  <a:lnTo>
                    <a:pt x="390" y="6211"/>
                  </a:lnTo>
                  <a:lnTo>
                    <a:pt x="244" y="6235"/>
                  </a:lnTo>
                  <a:lnTo>
                    <a:pt x="147" y="6259"/>
                  </a:lnTo>
                  <a:lnTo>
                    <a:pt x="49" y="6308"/>
                  </a:lnTo>
                  <a:lnTo>
                    <a:pt x="0" y="6381"/>
                  </a:lnTo>
                  <a:lnTo>
                    <a:pt x="0" y="6454"/>
                  </a:lnTo>
                  <a:lnTo>
                    <a:pt x="25" y="6552"/>
                  </a:lnTo>
                  <a:lnTo>
                    <a:pt x="74" y="6649"/>
                  </a:lnTo>
                  <a:lnTo>
                    <a:pt x="171" y="6771"/>
                  </a:lnTo>
                  <a:lnTo>
                    <a:pt x="2582" y="9158"/>
                  </a:lnTo>
                  <a:lnTo>
                    <a:pt x="2265" y="9474"/>
                  </a:lnTo>
                  <a:lnTo>
                    <a:pt x="950" y="9718"/>
                  </a:lnTo>
                  <a:lnTo>
                    <a:pt x="950" y="9718"/>
                  </a:lnTo>
                  <a:lnTo>
                    <a:pt x="804" y="9767"/>
                  </a:lnTo>
                  <a:lnTo>
                    <a:pt x="682" y="9815"/>
                  </a:lnTo>
                  <a:lnTo>
                    <a:pt x="609" y="9913"/>
                  </a:lnTo>
                  <a:lnTo>
                    <a:pt x="561" y="9986"/>
                  </a:lnTo>
                  <a:lnTo>
                    <a:pt x="561" y="10083"/>
                  </a:lnTo>
                  <a:lnTo>
                    <a:pt x="585" y="10205"/>
                  </a:lnTo>
                  <a:lnTo>
                    <a:pt x="634" y="10302"/>
                  </a:lnTo>
                  <a:lnTo>
                    <a:pt x="731" y="10424"/>
                  </a:lnTo>
                  <a:lnTo>
                    <a:pt x="7258" y="16951"/>
                  </a:lnTo>
                  <a:lnTo>
                    <a:pt x="7258" y="16951"/>
                  </a:lnTo>
                  <a:lnTo>
                    <a:pt x="7380" y="17049"/>
                  </a:lnTo>
                  <a:lnTo>
                    <a:pt x="7477" y="17097"/>
                  </a:lnTo>
                  <a:lnTo>
                    <a:pt x="7599" y="17122"/>
                  </a:lnTo>
                  <a:lnTo>
                    <a:pt x="7697" y="17122"/>
                  </a:lnTo>
                  <a:lnTo>
                    <a:pt x="7770" y="17073"/>
                  </a:lnTo>
                  <a:lnTo>
                    <a:pt x="7867" y="17000"/>
                  </a:lnTo>
                  <a:lnTo>
                    <a:pt x="7916" y="16878"/>
                  </a:lnTo>
                  <a:lnTo>
                    <a:pt x="7965" y="16732"/>
                  </a:lnTo>
                  <a:lnTo>
                    <a:pt x="8208" y="15417"/>
                  </a:lnTo>
                  <a:lnTo>
                    <a:pt x="8525" y="15100"/>
                  </a:lnTo>
                  <a:lnTo>
                    <a:pt x="10911" y="17511"/>
                  </a:lnTo>
                  <a:lnTo>
                    <a:pt x="10911" y="17511"/>
                  </a:lnTo>
                  <a:lnTo>
                    <a:pt x="11033" y="17609"/>
                  </a:lnTo>
                  <a:lnTo>
                    <a:pt x="11131" y="17658"/>
                  </a:lnTo>
                  <a:lnTo>
                    <a:pt x="11228" y="17682"/>
                  </a:lnTo>
                  <a:lnTo>
                    <a:pt x="11301" y="17682"/>
                  </a:lnTo>
                  <a:lnTo>
                    <a:pt x="11374" y="17633"/>
                  </a:lnTo>
                  <a:lnTo>
                    <a:pt x="11423" y="17536"/>
                  </a:lnTo>
                  <a:lnTo>
                    <a:pt x="11447" y="17438"/>
                  </a:lnTo>
                  <a:lnTo>
                    <a:pt x="11472" y="17292"/>
                  </a:lnTo>
                  <a:lnTo>
                    <a:pt x="11472" y="17292"/>
                  </a:lnTo>
                  <a:close/>
                  <a:moveTo>
                    <a:pt x="6162" y="12202"/>
                  </a:moveTo>
                  <a:lnTo>
                    <a:pt x="6162" y="12202"/>
                  </a:lnTo>
                  <a:lnTo>
                    <a:pt x="6089" y="12275"/>
                  </a:lnTo>
                  <a:lnTo>
                    <a:pt x="6016" y="12324"/>
                  </a:lnTo>
                  <a:lnTo>
                    <a:pt x="5919" y="12348"/>
                  </a:lnTo>
                  <a:lnTo>
                    <a:pt x="5821" y="12348"/>
                  </a:lnTo>
                  <a:lnTo>
                    <a:pt x="5724" y="12348"/>
                  </a:lnTo>
                  <a:lnTo>
                    <a:pt x="5626" y="12324"/>
                  </a:lnTo>
                  <a:lnTo>
                    <a:pt x="5553" y="12275"/>
                  </a:lnTo>
                  <a:lnTo>
                    <a:pt x="5480" y="12202"/>
                  </a:lnTo>
                  <a:lnTo>
                    <a:pt x="5480" y="12202"/>
                  </a:lnTo>
                  <a:lnTo>
                    <a:pt x="5407" y="12129"/>
                  </a:lnTo>
                  <a:lnTo>
                    <a:pt x="5359" y="12056"/>
                  </a:lnTo>
                  <a:lnTo>
                    <a:pt x="5334" y="11959"/>
                  </a:lnTo>
                  <a:lnTo>
                    <a:pt x="5334" y="11861"/>
                  </a:lnTo>
                  <a:lnTo>
                    <a:pt x="5334" y="11764"/>
                  </a:lnTo>
                  <a:lnTo>
                    <a:pt x="5359" y="11666"/>
                  </a:lnTo>
                  <a:lnTo>
                    <a:pt x="5407" y="11593"/>
                  </a:lnTo>
                  <a:lnTo>
                    <a:pt x="5480" y="11520"/>
                  </a:lnTo>
                  <a:lnTo>
                    <a:pt x="8013" y="8987"/>
                  </a:lnTo>
                  <a:lnTo>
                    <a:pt x="8013" y="8987"/>
                  </a:lnTo>
                  <a:lnTo>
                    <a:pt x="8086" y="8939"/>
                  </a:lnTo>
                  <a:lnTo>
                    <a:pt x="8159" y="8890"/>
                  </a:lnTo>
                  <a:lnTo>
                    <a:pt x="8257" y="8865"/>
                  </a:lnTo>
                  <a:lnTo>
                    <a:pt x="8354" y="8841"/>
                  </a:lnTo>
                  <a:lnTo>
                    <a:pt x="8452" y="8865"/>
                  </a:lnTo>
                  <a:lnTo>
                    <a:pt x="8525" y="8890"/>
                  </a:lnTo>
                  <a:lnTo>
                    <a:pt x="8622" y="8939"/>
                  </a:lnTo>
                  <a:lnTo>
                    <a:pt x="8695" y="8987"/>
                  </a:lnTo>
                  <a:lnTo>
                    <a:pt x="8695" y="8987"/>
                  </a:lnTo>
                  <a:lnTo>
                    <a:pt x="8744" y="9060"/>
                  </a:lnTo>
                  <a:lnTo>
                    <a:pt x="8793" y="9158"/>
                  </a:lnTo>
                  <a:lnTo>
                    <a:pt x="8817" y="9231"/>
                  </a:lnTo>
                  <a:lnTo>
                    <a:pt x="8841" y="9328"/>
                  </a:lnTo>
                  <a:lnTo>
                    <a:pt x="8817" y="9426"/>
                  </a:lnTo>
                  <a:lnTo>
                    <a:pt x="8793" y="9523"/>
                  </a:lnTo>
                  <a:lnTo>
                    <a:pt x="8744" y="9596"/>
                  </a:lnTo>
                  <a:lnTo>
                    <a:pt x="8695" y="9669"/>
                  </a:lnTo>
                  <a:lnTo>
                    <a:pt x="6162" y="12202"/>
                  </a:lnTo>
                  <a:close/>
                  <a:moveTo>
                    <a:pt x="13396" y="7307"/>
                  </a:moveTo>
                  <a:lnTo>
                    <a:pt x="13396" y="7307"/>
                  </a:lnTo>
                  <a:lnTo>
                    <a:pt x="13274" y="7404"/>
                  </a:lnTo>
                  <a:lnTo>
                    <a:pt x="13152" y="7477"/>
                  </a:lnTo>
                  <a:lnTo>
                    <a:pt x="13006" y="7526"/>
                  </a:lnTo>
                  <a:lnTo>
                    <a:pt x="12836" y="7550"/>
                  </a:lnTo>
                  <a:lnTo>
                    <a:pt x="12689" y="7526"/>
                  </a:lnTo>
                  <a:lnTo>
                    <a:pt x="12543" y="7477"/>
                  </a:lnTo>
                  <a:lnTo>
                    <a:pt x="12421" y="7404"/>
                  </a:lnTo>
                  <a:lnTo>
                    <a:pt x="12300" y="7307"/>
                  </a:lnTo>
                  <a:lnTo>
                    <a:pt x="10376" y="5383"/>
                  </a:lnTo>
                  <a:lnTo>
                    <a:pt x="10376" y="5383"/>
                  </a:lnTo>
                  <a:lnTo>
                    <a:pt x="10278" y="5261"/>
                  </a:lnTo>
                  <a:lnTo>
                    <a:pt x="10205" y="5139"/>
                  </a:lnTo>
                  <a:lnTo>
                    <a:pt x="10156" y="4993"/>
                  </a:lnTo>
                  <a:lnTo>
                    <a:pt x="10132" y="4847"/>
                  </a:lnTo>
                  <a:lnTo>
                    <a:pt x="10156" y="4676"/>
                  </a:lnTo>
                  <a:lnTo>
                    <a:pt x="10205" y="4530"/>
                  </a:lnTo>
                  <a:lnTo>
                    <a:pt x="10278" y="4408"/>
                  </a:lnTo>
                  <a:lnTo>
                    <a:pt x="10376" y="4287"/>
                  </a:lnTo>
                  <a:lnTo>
                    <a:pt x="10376" y="4287"/>
                  </a:lnTo>
                  <a:lnTo>
                    <a:pt x="11326" y="3313"/>
                  </a:lnTo>
                  <a:lnTo>
                    <a:pt x="11326" y="3313"/>
                  </a:lnTo>
                  <a:lnTo>
                    <a:pt x="11496" y="3166"/>
                  </a:lnTo>
                  <a:lnTo>
                    <a:pt x="11666" y="3045"/>
                  </a:lnTo>
                  <a:lnTo>
                    <a:pt x="11861" y="2947"/>
                  </a:lnTo>
                  <a:lnTo>
                    <a:pt x="12032" y="2850"/>
                  </a:lnTo>
                  <a:lnTo>
                    <a:pt x="12227" y="2777"/>
                  </a:lnTo>
                  <a:lnTo>
                    <a:pt x="12446" y="2728"/>
                  </a:lnTo>
                  <a:lnTo>
                    <a:pt x="12641" y="2704"/>
                  </a:lnTo>
                  <a:lnTo>
                    <a:pt x="12836" y="2704"/>
                  </a:lnTo>
                  <a:lnTo>
                    <a:pt x="13055" y="2704"/>
                  </a:lnTo>
                  <a:lnTo>
                    <a:pt x="13250" y="2728"/>
                  </a:lnTo>
                  <a:lnTo>
                    <a:pt x="13469" y="2777"/>
                  </a:lnTo>
                  <a:lnTo>
                    <a:pt x="13664" y="2850"/>
                  </a:lnTo>
                  <a:lnTo>
                    <a:pt x="13834" y="2947"/>
                  </a:lnTo>
                  <a:lnTo>
                    <a:pt x="14029" y="3045"/>
                  </a:lnTo>
                  <a:lnTo>
                    <a:pt x="14199" y="3166"/>
                  </a:lnTo>
                  <a:lnTo>
                    <a:pt x="14370" y="3313"/>
                  </a:lnTo>
                  <a:lnTo>
                    <a:pt x="14370" y="3313"/>
                  </a:lnTo>
                  <a:lnTo>
                    <a:pt x="14516" y="3483"/>
                  </a:lnTo>
                  <a:lnTo>
                    <a:pt x="14638" y="3653"/>
                  </a:lnTo>
                  <a:lnTo>
                    <a:pt x="14735" y="3848"/>
                  </a:lnTo>
                  <a:lnTo>
                    <a:pt x="14833" y="4019"/>
                  </a:lnTo>
                  <a:lnTo>
                    <a:pt x="14906" y="4214"/>
                  </a:lnTo>
                  <a:lnTo>
                    <a:pt x="14954" y="4433"/>
                  </a:lnTo>
                  <a:lnTo>
                    <a:pt x="14979" y="4628"/>
                  </a:lnTo>
                  <a:lnTo>
                    <a:pt x="14979" y="4847"/>
                  </a:lnTo>
                  <a:lnTo>
                    <a:pt x="14979" y="5042"/>
                  </a:lnTo>
                  <a:lnTo>
                    <a:pt x="14954" y="5237"/>
                  </a:lnTo>
                  <a:lnTo>
                    <a:pt x="14906" y="5456"/>
                  </a:lnTo>
                  <a:lnTo>
                    <a:pt x="14833" y="5651"/>
                  </a:lnTo>
                  <a:lnTo>
                    <a:pt x="14735" y="5821"/>
                  </a:lnTo>
                  <a:lnTo>
                    <a:pt x="14638" y="6016"/>
                  </a:lnTo>
                  <a:lnTo>
                    <a:pt x="14516" y="6186"/>
                  </a:lnTo>
                  <a:lnTo>
                    <a:pt x="14370" y="6357"/>
                  </a:lnTo>
                  <a:lnTo>
                    <a:pt x="14370" y="6357"/>
                  </a:lnTo>
                  <a:lnTo>
                    <a:pt x="13396" y="7307"/>
                  </a:lnTo>
                  <a:lnTo>
                    <a:pt x="13396" y="7307"/>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44;p18"/>
            <p:cNvSpPr/>
            <p:nvPr/>
          </p:nvSpPr>
          <p:spPr>
            <a:xfrm>
              <a:off x="595725" y="4668875"/>
              <a:ext cx="73100" cy="73100"/>
            </a:xfrm>
            <a:custGeom>
              <a:avLst/>
              <a:gdLst/>
              <a:ahLst/>
              <a:cxnLst/>
              <a:rect l="l" t="t" r="r" b="b"/>
              <a:pathLst>
                <a:path w="2924" h="2924" fill="none" extrusionOk="0">
                  <a:moveTo>
                    <a:pt x="2656" y="269"/>
                  </a:moveTo>
                  <a:lnTo>
                    <a:pt x="2656" y="269"/>
                  </a:lnTo>
                  <a:lnTo>
                    <a:pt x="2509" y="147"/>
                  </a:lnTo>
                  <a:lnTo>
                    <a:pt x="2363" y="74"/>
                  </a:lnTo>
                  <a:lnTo>
                    <a:pt x="2193" y="25"/>
                  </a:lnTo>
                  <a:lnTo>
                    <a:pt x="2022" y="1"/>
                  </a:lnTo>
                  <a:lnTo>
                    <a:pt x="1852" y="25"/>
                  </a:lnTo>
                  <a:lnTo>
                    <a:pt x="1681" y="74"/>
                  </a:lnTo>
                  <a:lnTo>
                    <a:pt x="1511" y="147"/>
                  </a:lnTo>
                  <a:lnTo>
                    <a:pt x="1365" y="269"/>
                  </a:lnTo>
                  <a:lnTo>
                    <a:pt x="1365" y="269"/>
                  </a:lnTo>
                  <a:lnTo>
                    <a:pt x="1219" y="488"/>
                  </a:lnTo>
                  <a:lnTo>
                    <a:pt x="999" y="829"/>
                  </a:lnTo>
                  <a:lnTo>
                    <a:pt x="561" y="1730"/>
                  </a:lnTo>
                  <a:lnTo>
                    <a:pt x="171" y="2558"/>
                  </a:lnTo>
                  <a:lnTo>
                    <a:pt x="1" y="2924"/>
                  </a:lnTo>
                  <a:lnTo>
                    <a:pt x="1" y="2924"/>
                  </a:lnTo>
                  <a:lnTo>
                    <a:pt x="366" y="2753"/>
                  </a:lnTo>
                  <a:lnTo>
                    <a:pt x="1194" y="2363"/>
                  </a:lnTo>
                  <a:lnTo>
                    <a:pt x="2095" y="1925"/>
                  </a:lnTo>
                  <a:lnTo>
                    <a:pt x="2436" y="1706"/>
                  </a:lnTo>
                  <a:lnTo>
                    <a:pt x="2656" y="1560"/>
                  </a:lnTo>
                  <a:lnTo>
                    <a:pt x="2656" y="1560"/>
                  </a:lnTo>
                  <a:lnTo>
                    <a:pt x="2777" y="1414"/>
                  </a:lnTo>
                  <a:lnTo>
                    <a:pt x="2850" y="1243"/>
                  </a:lnTo>
                  <a:lnTo>
                    <a:pt x="2899" y="1073"/>
                  </a:lnTo>
                  <a:lnTo>
                    <a:pt x="2923" y="902"/>
                  </a:lnTo>
                  <a:lnTo>
                    <a:pt x="2899" y="732"/>
                  </a:lnTo>
                  <a:lnTo>
                    <a:pt x="2850" y="561"/>
                  </a:lnTo>
                  <a:lnTo>
                    <a:pt x="2777" y="415"/>
                  </a:lnTo>
                  <a:lnTo>
                    <a:pt x="2656" y="269"/>
                  </a:lnTo>
                  <a:lnTo>
                    <a:pt x="2656" y="269"/>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45;p18"/>
            <p:cNvSpPr/>
            <p:nvPr/>
          </p:nvSpPr>
          <p:spPr>
            <a:xfrm>
              <a:off x="652350" y="4711500"/>
              <a:ext cx="46925" cy="46925"/>
            </a:xfrm>
            <a:custGeom>
              <a:avLst/>
              <a:gdLst/>
              <a:ahLst/>
              <a:cxnLst/>
              <a:rect l="l" t="t" r="r" b="b"/>
              <a:pathLst>
                <a:path w="1877" h="1877" fill="none" extrusionOk="0">
                  <a:moveTo>
                    <a:pt x="1657" y="244"/>
                  </a:moveTo>
                  <a:lnTo>
                    <a:pt x="1657" y="244"/>
                  </a:lnTo>
                  <a:lnTo>
                    <a:pt x="1535" y="147"/>
                  </a:lnTo>
                  <a:lnTo>
                    <a:pt x="1413" y="74"/>
                  </a:lnTo>
                  <a:lnTo>
                    <a:pt x="1267" y="25"/>
                  </a:lnTo>
                  <a:lnTo>
                    <a:pt x="1121" y="1"/>
                  </a:lnTo>
                  <a:lnTo>
                    <a:pt x="975" y="25"/>
                  </a:lnTo>
                  <a:lnTo>
                    <a:pt x="829" y="74"/>
                  </a:lnTo>
                  <a:lnTo>
                    <a:pt x="707" y="147"/>
                  </a:lnTo>
                  <a:lnTo>
                    <a:pt x="585" y="244"/>
                  </a:lnTo>
                  <a:lnTo>
                    <a:pt x="585" y="244"/>
                  </a:lnTo>
                  <a:lnTo>
                    <a:pt x="464" y="391"/>
                  </a:lnTo>
                  <a:lnTo>
                    <a:pt x="366" y="610"/>
                  </a:lnTo>
                  <a:lnTo>
                    <a:pt x="269" y="878"/>
                  </a:lnTo>
                  <a:lnTo>
                    <a:pt x="171" y="1170"/>
                  </a:lnTo>
                  <a:lnTo>
                    <a:pt x="50" y="1681"/>
                  </a:lnTo>
                  <a:lnTo>
                    <a:pt x="1" y="1876"/>
                  </a:lnTo>
                  <a:lnTo>
                    <a:pt x="1" y="1876"/>
                  </a:lnTo>
                  <a:lnTo>
                    <a:pt x="220" y="1852"/>
                  </a:lnTo>
                  <a:lnTo>
                    <a:pt x="731" y="1706"/>
                  </a:lnTo>
                  <a:lnTo>
                    <a:pt x="999" y="1633"/>
                  </a:lnTo>
                  <a:lnTo>
                    <a:pt x="1267" y="1535"/>
                  </a:lnTo>
                  <a:lnTo>
                    <a:pt x="1511" y="1413"/>
                  </a:lnTo>
                  <a:lnTo>
                    <a:pt x="1657" y="1316"/>
                  </a:lnTo>
                  <a:lnTo>
                    <a:pt x="1657" y="1316"/>
                  </a:lnTo>
                  <a:lnTo>
                    <a:pt x="1754" y="1194"/>
                  </a:lnTo>
                  <a:lnTo>
                    <a:pt x="1827" y="1048"/>
                  </a:lnTo>
                  <a:lnTo>
                    <a:pt x="1876" y="926"/>
                  </a:lnTo>
                  <a:lnTo>
                    <a:pt x="1876" y="780"/>
                  </a:lnTo>
                  <a:lnTo>
                    <a:pt x="1876" y="634"/>
                  </a:lnTo>
                  <a:lnTo>
                    <a:pt x="1827" y="488"/>
                  </a:lnTo>
                  <a:lnTo>
                    <a:pt x="1754" y="366"/>
                  </a:lnTo>
                  <a:lnTo>
                    <a:pt x="1657" y="244"/>
                  </a:lnTo>
                  <a:lnTo>
                    <a:pt x="1657" y="244"/>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46;p18"/>
            <p:cNvSpPr/>
            <p:nvPr/>
          </p:nvSpPr>
          <p:spPr>
            <a:xfrm>
              <a:off x="579300" y="4638450"/>
              <a:ext cx="46900" cy="46900"/>
            </a:xfrm>
            <a:custGeom>
              <a:avLst/>
              <a:gdLst/>
              <a:ahLst/>
              <a:cxnLst/>
              <a:rect l="l" t="t" r="r" b="b"/>
              <a:pathLst>
                <a:path w="1876" h="1876" fill="none" extrusionOk="0">
                  <a:moveTo>
                    <a:pt x="1632" y="219"/>
                  </a:moveTo>
                  <a:lnTo>
                    <a:pt x="1632" y="219"/>
                  </a:lnTo>
                  <a:lnTo>
                    <a:pt x="1510" y="122"/>
                  </a:lnTo>
                  <a:lnTo>
                    <a:pt x="1388" y="49"/>
                  </a:lnTo>
                  <a:lnTo>
                    <a:pt x="1242" y="0"/>
                  </a:lnTo>
                  <a:lnTo>
                    <a:pt x="1096" y="0"/>
                  </a:lnTo>
                  <a:lnTo>
                    <a:pt x="950" y="0"/>
                  </a:lnTo>
                  <a:lnTo>
                    <a:pt x="828" y="49"/>
                  </a:lnTo>
                  <a:lnTo>
                    <a:pt x="682" y="122"/>
                  </a:lnTo>
                  <a:lnTo>
                    <a:pt x="560" y="219"/>
                  </a:lnTo>
                  <a:lnTo>
                    <a:pt x="560" y="219"/>
                  </a:lnTo>
                  <a:lnTo>
                    <a:pt x="463" y="366"/>
                  </a:lnTo>
                  <a:lnTo>
                    <a:pt x="341" y="609"/>
                  </a:lnTo>
                  <a:lnTo>
                    <a:pt x="244" y="877"/>
                  </a:lnTo>
                  <a:lnTo>
                    <a:pt x="171" y="1145"/>
                  </a:lnTo>
                  <a:lnTo>
                    <a:pt x="25" y="1656"/>
                  </a:lnTo>
                  <a:lnTo>
                    <a:pt x="0" y="1876"/>
                  </a:lnTo>
                  <a:lnTo>
                    <a:pt x="0" y="1876"/>
                  </a:lnTo>
                  <a:lnTo>
                    <a:pt x="195" y="1827"/>
                  </a:lnTo>
                  <a:lnTo>
                    <a:pt x="707" y="1705"/>
                  </a:lnTo>
                  <a:lnTo>
                    <a:pt x="999" y="1608"/>
                  </a:lnTo>
                  <a:lnTo>
                    <a:pt x="1267" y="1510"/>
                  </a:lnTo>
                  <a:lnTo>
                    <a:pt x="1486" y="1413"/>
                  </a:lnTo>
                  <a:lnTo>
                    <a:pt x="1632" y="1291"/>
                  </a:lnTo>
                  <a:lnTo>
                    <a:pt x="1632" y="1291"/>
                  </a:lnTo>
                  <a:lnTo>
                    <a:pt x="1729" y="1169"/>
                  </a:lnTo>
                  <a:lnTo>
                    <a:pt x="1802" y="1048"/>
                  </a:lnTo>
                  <a:lnTo>
                    <a:pt x="1851" y="901"/>
                  </a:lnTo>
                  <a:lnTo>
                    <a:pt x="1876" y="755"/>
                  </a:lnTo>
                  <a:lnTo>
                    <a:pt x="1851" y="609"/>
                  </a:lnTo>
                  <a:lnTo>
                    <a:pt x="1802" y="463"/>
                  </a:lnTo>
                  <a:lnTo>
                    <a:pt x="1729" y="341"/>
                  </a:lnTo>
                  <a:lnTo>
                    <a:pt x="1632" y="219"/>
                  </a:lnTo>
                  <a:lnTo>
                    <a:pt x="1632" y="219"/>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TextBox 13">
            <a:extLst>
              <a:ext uri="{FF2B5EF4-FFF2-40B4-BE49-F238E27FC236}">
                <a16:creationId xmlns:a16="http://schemas.microsoft.com/office/drawing/2014/main" id="{18D20AF8-DA7A-4F77-85FA-315D90655630}"/>
              </a:ext>
            </a:extLst>
          </p:cNvPr>
          <p:cNvSpPr txBox="1"/>
          <p:nvPr/>
        </p:nvSpPr>
        <p:spPr>
          <a:xfrm>
            <a:off x="681637" y="877895"/>
            <a:ext cx="4572000" cy="369332"/>
          </a:xfrm>
          <a:prstGeom prst="rect">
            <a:avLst/>
          </a:prstGeom>
          <a:noFill/>
        </p:spPr>
        <p:txBody>
          <a:bodyPr wrap="square">
            <a:spAutoFit/>
          </a:bodyPr>
          <a:lstStyle/>
          <a:p>
            <a:r>
              <a:rPr lang="en-IN" b="1" dirty="0">
                <a:solidFill>
                  <a:srgbClr val="00B050"/>
                </a:solidFill>
                <a:latin typeface="Helvetica" panose="020B0604020202020204" pitchFamily="34" charset="0"/>
                <a:cs typeface="Helvetica" panose="020B0604020202020204" pitchFamily="34" charset="0"/>
              </a:rPr>
              <a:t>OBSERVATIONS</a:t>
            </a:r>
          </a:p>
        </p:txBody>
      </p:sp>
      <p:sp>
        <p:nvSpPr>
          <p:cNvPr id="16" name="TextBox 15">
            <a:extLst>
              <a:ext uri="{FF2B5EF4-FFF2-40B4-BE49-F238E27FC236}">
                <a16:creationId xmlns:a16="http://schemas.microsoft.com/office/drawing/2014/main" id="{EE0FD9A0-0629-4665-8492-C423B91EB88D}"/>
              </a:ext>
            </a:extLst>
          </p:cNvPr>
          <p:cNvSpPr txBox="1"/>
          <p:nvPr/>
        </p:nvSpPr>
        <p:spPr>
          <a:xfrm>
            <a:off x="681637" y="1457768"/>
            <a:ext cx="7607060" cy="1954381"/>
          </a:xfrm>
          <a:prstGeom prst="rect">
            <a:avLst/>
          </a:prstGeom>
          <a:noFill/>
        </p:spPr>
        <p:txBody>
          <a:bodyPr wrap="square">
            <a:spAutoFit/>
          </a:bodyPr>
          <a:lstStyle/>
          <a:p>
            <a:r>
              <a:rPr lang="en-IN" sz="1100" dirty="0">
                <a:solidFill>
                  <a:schemeClr val="accent2">
                    <a:lumMod val="50000"/>
                  </a:schemeClr>
                </a:solidFill>
                <a:latin typeface="Helvetica" panose="020B0604020202020204" pitchFamily="34" charset="0"/>
                <a:cs typeface="Helvetica" panose="020B0604020202020204" pitchFamily="34" charset="0"/>
              </a:rPr>
              <a:t>1. Many consumers agree that they like the convenience of patronizing the online retailer. Few do not find patronizing convenient.</a:t>
            </a:r>
          </a:p>
          <a:p>
            <a:endParaRPr lang="en-IN" sz="1100" dirty="0">
              <a:solidFill>
                <a:schemeClr val="accent2">
                  <a:lumMod val="50000"/>
                </a:schemeClr>
              </a:solidFill>
              <a:latin typeface="Helvetica" panose="020B0604020202020204" pitchFamily="34" charset="0"/>
              <a:cs typeface="Helvetica" panose="020B0604020202020204" pitchFamily="34" charset="0"/>
            </a:endParaRPr>
          </a:p>
          <a:p>
            <a:r>
              <a:rPr lang="en-IN" sz="1100" dirty="0">
                <a:solidFill>
                  <a:schemeClr val="accent2">
                    <a:lumMod val="50000"/>
                  </a:schemeClr>
                </a:solidFill>
                <a:latin typeface="Helvetica" panose="020B0604020202020204" pitchFamily="34" charset="0"/>
                <a:cs typeface="Helvetica" panose="020B0604020202020204" pitchFamily="34" charset="0"/>
              </a:rPr>
              <a:t>2. More than 3/4 customers doing online shopping accept that they receive sense of adventure while shopping online.</a:t>
            </a:r>
          </a:p>
          <a:p>
            <a:endParaRPr lang="en-IN" sz="1100" dirty="0">
              <a:solidFill>
                <a:schemeClr val="accent2">
                  <a:lumMod val="50000"/>
                </a:schemeClr>
              </a:solidFill>
              <a:latin typeface="Helvetica" panose="020B0604020202020204" pitchFamily="34" charset="0"/>
              <a:cs typeface="Helvetica" panose="020B0604020202020204" pitchFamily="34" charset="0"/>
            </a:endParaRPr>
          </a:p>
          <a:p>
            <a:r>
              <a:rPr lang="en-IN" sz="1100" dirty="0">
                <a:solidFill>
                  <a:schemeClr val="accent2">
                    <a:lumMod val="50000"/>
                  </a:schemeClr>
                </a:solidFill>
                <a:latin typeface="Helvetica" panose="020B0604020202020204" pitchFamily="34" charset="0"/>
                <a:cs typeface="Helvetica" panose="020B0604020202020204" pitchFamily="34" charset="0"/>
              </a:rPr>
              <a:t>3. Many customers don’t agree that shopping on their preferred website enhances their social status. </a:t>
            </a:r>
          </a:p>
          <a:p>
            <a:endParaRPr lang="en-IN" sz="1100" dirty="0">
              <a:solidFill>
                <a:schemeClr val="accent2">
                  <a:lumMod val="50000"/>
                </a:schemeClr>
              </a:solidFill>
              <a:latin typeface="Helvetica" panose="020B0604020202020204" pitchFamily="34" charset="0"/>
              <a:cs typeface="Helvetica" panose="020B0604020202020204" pitchFamily="34" charset="0"/>
            </a:endParaRPr>
          </a:p>
          <a:p>
            <a:r>
              <a:rPr lang="en-IN" sz="1100" dirty="0">
                <a:solidFill>
                  <a:schemeClr val="accent2">
                    <a:lumMod val="50000"/>
                  </a:schemeClr>
                </a:solidFill>
                <a:latin typeface="Helvetica" panose="020B0604020202020204" pitchFamily="34" charset="0"/>
                <a:cs typeface="Helvetica" panose="020B0604020202020204" pitchFamily="34" charset="0"/>
              </a:rPr>
              <a:t>4. Half of the total participants say that shopping on the website helps them fulfil certain roles and give them gratification shopping from their favourite  e-tailer.</a:t>
            </a:r>
          </a:p>
          <a:p>
            <a:endParaRPr lang="en-IN" sz="1100" dirty="0">
              <a:solidFill>
                <a:schemeClr val="accent2">
                  <a:lumMod val="50000"/>
                </a:schemeClr>
              </a:solidFill>
              <a:latin typeface="Helvetica" panose="020B0604020202020204" pitchFamily="34" charset="0"/>
              <a:cs typeface="Helvetica" panose="020B0604020202020204" pitchFamily="34" charset="0"/>
            </a:endParaRPr>
          </a:p>
          <a:p>
            <a:r>
              <a:rPr lang="en-IN" sz="1100" dirty="0">
                <a:solidFill>
                  <a:schemeClr val="accent2">
                    <a:lumMod val="50000"/>
                  </a:schemeClr>
                </a:solidFill>
                <a:latin typeface="Helvetica" panose="020B0604020202020204" pitchFamily="34" charset="0"/>
                <a:cs typeface="Helvetica" panose="020B0604020202020204" pitchFamily="34" charset="0"/>
              </a:rPr>
              <a:t>5. 85-88% of the customer agrees that they are getting value for money spent while shopping online.</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3968F4B6-0EFC-4194-8439-8A3181EA828C}"/>
              </a:ext>
            </a:extLst>
          </p:cNvPr>
          <p:cNvSpPr txBox="1"/>
          <p:nvPr/>
        </p:nvSpPr>
        <p:spPr>
          <a:xfrm>
            <a:off x="2286000" y="627534"/>
            <a:ext cx="4572000" cy="369332"/>
          </a:xfrm>
          <a:prstGeom prst="rect">
            <a:avLst/>
          </a:prstGeom>
          <a:noFill/>
        </p:spPr>
        <p:txBody>
          <a:bodyPr wrap="square">
            <a:spAutoFit/>
          </a:bodyPr>
          <a:lstStyle/>
          <a:p>
            <a:pPr algn="ctr"/>
            <a:r>
              <a:rPr lang="en-IN" b="1" dirty="0">
                <a:solidFill>
                  <a:srgbClr val="00B050"/>
                </a:solidFill>
                <a:latin typeface="Helvetica" panose="020B0604020202020204" pitchFamily="34" charset="0"/>
                <a:cs typeface="Helvetica" panose="020B0604020202020204" pitchFamily="34" charset="0"/>
              </a:rPr>
              <a:t>CUSTOMER EXPERIENCE</a:t>
            </a:r>
          </a:p>
        </p:txBody>
      </p:sp>
      <p:pic>
        <p:nvPicPr>
          <p:cNvPr id="27650" name="Picture 2">
            <a:extLst>
              <a:ext uri="{FF2B5EF4-FFF2-40B4-BE49-F238E27FC236}">
                <a16:creationId xmlns:a16="http://schemas.microsoft.com/office/drawing/2014/main" id="{BBDEF7B0-5168-4DAA-BC56-031D49806B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584" y="997965"/>
            <a:ext cx="7200800" cy="365103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oogle Shape;139;p18"/>
          <p:cNvGrpSpPr/>
          <p:nvPr/>
        </p:nvGrpSpPr>
        <p:grpSpPr>
          <a:xfrm>
            <a:off x="6929454" y="428610"/>
            <a:ext cx="1847361" cy="1847352"/>
            <a:chOff x="6643075" y="3664250"/>
            <a:chExt cx="407950" cy="407975"/>
          </a:xfrm>
        </p:grpSpPr>
        <p:sp>
          <p:nvSpPr>
            <p:cNvPr id="5" name="Google Shape;140;p18"/>
            <p:cNvSpPr/>
            <p:nvPr/>
          </p:nvSpPr>
          <p:spPr>
            <a:xfrm>
              <a:off x="6794075" y="3815250"/>
              <a:ext cx="211300" cy="211300"/>
            </a:xfrm>
            <a:custGeom>
              <a:avLst/>
              <a:gdLst/>
              <a:ahLst/>
              <a:cxnLst/>
              <a:rect l="l" t="t" r="r" b="b"/>
              <a:pathLst>
                <a:path w="8452" h="8452" fill="none" extrusionOk="0">
                  <a:moveTo>
                    <a:pt x="0" y="8135"/>
                  </a:moveTo>
                  <a:lnTo>
                    <a:pt x="0" y="8135"/>
                  </a:lnTo>
                  <a:lnTo>
                    <a:pt x="438" y="8257"/>
                  </a:lnTo>
                  <a:lnTo>
                    <a:pt x="852" y="8354"/>
                  </a:lnTo>
                  <a:lnTo>
                    <a:pt x="1291" y="8403"/>
                  </a:lnTo>
                  <a:lnTo>
                    <a:pt x="1729" y="8452"/>
                  </a:lnTo>
                  <a:lnTo>
                    <a:pt x="2168" y="8452"/>
                  </a:lnTo>
                  <a:lnTo>
                    <a:pt x="2606" y="8427"/>
                  </a:lnTo>
                  <a:lnTo>
                    <a:pt x="3020" y="8378"/>
                  </a:lnTo>
                  <a:lnTo>
                    <a:pt x="3458" y="8281"/>
                  </a:lnTo>
                  <a:lnTo>
                    <a:pt x="3872" y="8184"/>
                  </a:lnTo>
                  <a:lnTo>
                    <a:pt x="4311" y="8037"/>
                  </a:lnTo>
                  <a:lnTo>
                    <a:pt x="4701" y="7867"/>
                  </a:lnTo>
                  <a:lnTo>
                    <a:pt x="5115" y="7672"/>
                  </a:lnTo>
                  <a:lnTo>
                    <a:pt x="5504" y="7429"/>
                  </a:lnTo>
                  <a:lnTo>
                    <a:pt x="5870" y="7185"/>
                  </a:lnTo>
                  <a:lnTo>
                    <a:pt x="6235" y="6893"/>
                  </a:lnTo>
                  <a:lnTo>
                    <a:pt x="6576" y="6576"/>
                  </a:lnTo>
                  <a:lnTo>
                    <a:pt x="6576" y="6576"/>
                  </a:lnTo>
                  <a:lnTo>
                    <a:pt x="6892" y="6235"/>
                  </a:lnTo>
                  <a:lnTo>
                    <a:pt x="7185" y="5870"/>
                  </a:lnTo>
                  <a:lnTo>
                    <a:pt x="7428" y="5505"/>
                  </a:lnTo>
                  <a:lnTo>
                    <a:pt x="7672" y="5115"/>
                  </a:lnTo>
                  <a:lnTo>
                    <a:pt x="7867" y="4701"/>
                  </a:lnTo>
                  <a:lnTo>
                    <a:pt x="8037" y="4311"/>
                  </a:lnTo>
                  <a:lnTo>
                    <a:pt x="8183" y="3873"/>
                  </a:lnTo>
                  <a:lnTo>
                    <a:pt x="8281" y="3459"/>
                  </a:lnTo>
                  <a:lnTo>
                    <a:pt x="8378" y="3020"/>
                  </a:lnTo>
                  <a:lnTo>
                    <a:pt x="8427" y="2606"/>
                  </a:lnTo>
                  <a:lnTo>
                    <a:pt x="8451" y="2168"/>
                  </a:lnTo>
                  <a:lnTo>
                    <a:pt x="8451" y="1730"/>
                  </a:lnTo>
                  <a:lnTo>
                    <a:pt x="8402" y="1291"/>
                  </a:lnTo>
                  <a:lnTo>
                    <a:pt x="8354" y="853"/>
                  </a:lnTo>
                  <a:lnTo>
                    <a:pt x="8256" y="439"/>
                  </a:lnTo>
                  <a:lnTo>
                    <a:pt x="8135" y="0"/>
                  </a:lnTo>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41;p18"/>
            <p:cNvSpPr/>
            <p:nvPr/>
          </p:nvSpPr>
          <p:spPr>
            <a:xfrm>
              <a:off x="6643075" y="3664250"/>
              <a:ext cx="407950" cy="407975"/>
            </a:xfrm>
            <a:custGeom>
              <a:avLst/>
              <a:gdLst/>
              <a:ahLst/>
              <a:cxnLst/>
              <a:rect l="l" t="t" r="r" b="b"/>
              <a:pathLst>
                <a:path w="16318" h="16319" fill="none" extrusionOk="0">
                  <a:moveTo>
                    <a:pt x="16074" y="244"/>
                  </a:moveTo>
                  <a:lnTo>
                    <a:pt x="16074" y="244"/>
                  </a:lnTo>
                  <a:lnTo>
                    <a:pt x="15928" y="122"/>
                  </a:lnTo>
                  <a:lnTo>
                    <a:pt x="15758" y="49"/>
                  </a:lnTo>
                  <a:lnTo>
                    <a:pt x="15538" y="0"/>
                  </a:lnTo>
                  <a:lnTo>
                    <a:pt x="15319" y="0"/>
                  </a:lnTo>
                  <a:lnTo>
                    <a:pt x="15051" y="25"/>
                  </a:lnTo>
                  <a:lnTo>
                    <a:pt x="14759" y="73"/>
                  </a:lnTo>
                  <a:lnTo>
                    <a:pt x="14442" y="171"/>
                  </a:lnTo>
                  <a:lnTo>
                    <a:pt x="14102" y="293"/>
                  </a:lnTo>
                  <a:lnTo>
                    <a:pt x="13736" y="439"/>
                  </a:lnTo>
                  <a:lnTo>
                    <a:pt x="13347" y="609"/>
                  </a:lnTo>
                  <a:lnTo>
                    <a:pt x="12957" y="828"/>
                  </a:lnTo>
                  <a:lnTo>
                    <a:pt x="12543" y="1048"/>
                  </a:lnTo>
                  <a:lnTo>
                    <a:pt x="11666" y="1608"/>
                  </a:lnTo>
                  <a:lnTo>
                    <a:pt x="10716" y="2265"/>
                  </a:lnTo>
                  <a:lnTo>
                    <a:pt x="10716" y="2265"/>
                  </a:lnTo>
                  <a:lnTo>
                    <a:pt x="10278" y="2095"/>
                  </a:lnTo>
                  <a:lnTo>
                    <a:pt x="9815" y="1949"/>
                  </a:lnTo>
                  <a:lnTo>
                    <a:pt x="9352" y="1851"/>
                  </a:lnTo>
                  <a:lnTo>
                    <a:pt x="8890" y="1778"/>
                  </a:lnTo>
                  <a:lnTo>
                    <a:pt x="8427" y="1730"/>
                  </a:lnTo>
                  <a:lnTo>
                    <a:pt x="7940" y="1730"/>
                  </a:lnTo>
                  <a:lnTo>
                    <a:pt x="7477" y="1778"/>
                  </a:lnTo>
                  <a:lnTo>
                    <a:pt x="7014" y="1827"/>
                  </a:lnTo>
                  <a:lnTo>
                    <a:pt x="6551" y="1924"/>
                  </a:lnTo>
                  <a:lnTo>
                    <a:pt x="6089" y="2070"/>
                  </a:lnTo>
                  <a:lnTo>
                    <a:pt x="5650" y="2241"/>
                  </a:lnTo>
                  <a:lnTo>
                    <a:pt x="5212" y="2436"/>
                  </a:lnTo>
                  <a:lnTo>
                    <a:pt x="4774" y="2679"/>
                  </a:lnTo>
                  <a:lnTo>
                    <a:pt x="4384" y="2972"/>
                  </a:lnTo>
                  <a:lnTo>
                    <a:pt x="3994" y="3264"/>
                  </a:lnTo>
                  <a:lnTo>
                    <a:pt x="3605" y="3605"/>
                  </a:lnTo>
                  <a:lnTo>
                    <a:pt x="3605" y="3605"/>
                  </a:lnTo>
                  <a:lnTo>
                    <a:pt x="3264" y="3995"/>
                  </a:lnTo>
                  <a:lnTo>
                    <a:pt x="2971" y="4384"/>
                  </a:lnTo>
                  <a:lnTo>
                    <a:pt x="2679" y="4774"/>
                  </a:lnTo>
                  <a:lnTo>
                    <a:pt x="2436" y="5212"/>
                  </a:lnTo>
                  <a:lnTo>
                    <a:pt x="2241" y="5651"/>
                  </a:lnTo>
                  <a:lnTo>
                    <a:pt x="2070" y="6089"/>
                  </a:lnTo>
                  <a:lnTo>
                    <a:pt x="1924" y="6552"/>
                  </a:lnTo>
                  <a:lnTo>
                    <a:pt x="1827" y="7015"/>
                  </a:lnTo>
                  <a:lnTo>
                    <a:pt x="1778" y="7477"/>
                  </a:lnTo>
                  <a:lnTo>
                    <a:pt x="1729" y="7940"/>
                  </a:lnTo>
                  <a:lnTo>
                    <a:pt x="1729" y="8427"/>
                  </a:lnTo>
                  <a:lnTo>
                    <a:pt x="1778" y="8890"/>
                  </a:lnTo>
                  <a:lnTo>
                    <a:pt x="1851" y="9353"/>
                  </a:lnTo>
                  <a:lnTo>
                    <a:pt x="1948" y="9815"/>
                  </a:lnTo>
                  <a:lnTo>
                    <a:pt x="2095" y="10278"/>
                  </a:lnTo>
                  <a:lnTo>
                    <a:pt x="2265" y="10716"/>
                  </a:lnTo>
                  <a:lnTo>
                    <a:pt x="2265" y="10716"/>
                  </a:lnTo>
                  <a:lnTo>
                    <a:pt x="1607" y="11666"/>
                  </a:lnTo>
                  <a:lnTo>
                    <a:pt x="1047" y="12543"/>
                  </a:lnTo>
                  <a:lnTo>
                    <a:pt x="828" y="12957"/>
                  </a:lnTo>
                  <a:lnTo>
                    <a:pt x="609" y="13347"/>
                  </a:lnTo>
                  <a:lnTo>
                    <a:pt x="438" y="13737"/>
                  </a:lnTo>
                  <a:lnTo>
                    <a:pt x="292" y="14102"/>
                  </a:lnTo>
                  <a:lnTo>
                    <a:pt x="170" y="14443"/>
                  </a:lnTo>
                  <a:lnTo>
                    <a:pt x="73" y="14759"/>
                  </a:lnTo>
                  <a:lnTo>
                    <a:pt x="24" y="15052"/>
                  </a:lnTo>
                  <a:lnTo>
                    <a:pt x="0" y="15320"/>
                  </a:lnTo>
                  <a:lnTo>
                    <a:pt x="0" y="15539"/>
                  </a:lnTo>
                  <a:lnTo>
                    <a:pt x="49" y="15758"/>
                  </a:lnTo>
                  <a:lnTo>
                    <a:pt x="122" y="15928"/>
                  </a:lnTo>
                  <a:lnTo>
                    <a:pt x="244" y="16075"/>
                  </a:lnTo>
                  <a:lnTo>
                    <a:pt x="244" y="16075"/>
                  </a:lnTo>
                  <a:lnTo>
                    <a:pt x="341" y="16172"/>
                  </a:lnTo>
                  <a:lnTo>
                    <a:pt x="487" y="16245"/>
                  </a:lnTo>
                  <a:lnTo>
                    <a:pt x="633" y="16294"/>
                  </a:lnTo>
                  <a:lnTo>
                    <a:pt x="804" y="16318"/>
                  </a:lnTo>
                  <a:lnTo>
                    <a:pt x="974" y="16318"/>
                  </a:lnTo>
                  <a:lnTo>
                    <a:pt x="1169" y="16318"/>
                  </a:lnTo>
                  <a:lnTo>
                    <a:pt x="1388" y="16269"/>
                  </a:lnTo>
                  <a:lnTo>
                    <a:pt x="1632" y="16221"/>
                  </a:lnTo>
                  <a:lnTo>
                    <a:pt x="2143" y="16075"/>
                  </a:lnTo>
                  <a:lnTo>
                    <a:pt x="2703" y="15831"/>
                  </a:lnTo>
                  <a:lnTo>
                    <a:pt x="3312" y="15539"/>
                  </a:lnTo>
                  <a:lnTo>
                    <a:pt x="3946" y="15149"/>
                  </a:lnTo>
                  <a:lnTo>
                    <a:pt x="4652" y="14711"/>
                  </a:lnTo>
                  <a:lnTo>
                    <a:pt x="5358" y="14224"/>
                  </a:lnTo>
                  <a:lnTo>
                    <a:pt x="6113" y="13663"/>
                  </a:lnTo>
                  <a:lnTo>
                    <a:pt x="6892" y="13055"/>
                  </a:lnTo>
                  <a:lnTo>
                    <a:pt x="7696" y="12397"/>
                  </a:lnTo>
                  <a:lnTo>
                    <a:pt x="8500" y="11691"/>
                  </a:lnTo>
                  <a:lnTo>
                    <a:pt x="9304" y="10936"/>
                  </a:lnTo>
                  <a:lnTo>
                    <a:pt x="10132" y="10132"/>
                  </a:lnTo>
                  <a:lnTo>
                    <a:pt x="10132" y="10132"/>
                  </a:lnTo>
                  <a:lnTo>
                    <a:pt x="10935" y="9304"/>
                  </a:lnTo>
                  <a:lnTo>
                    <a:pt x="11690" y="8500"/>
                  </a:lnTo>
                  <a:lnTo>
                    <a:pt x="12397" y="7696"/>
                  </a:lnTo>
                  <a:lnTo>
                    <a:pt x="13054" y="6893"/>
                  </a:lnTo>
                  <a:lnTo>
                    <a:pt x="13663" y="6113"/>
                  </a:lnTo>
                  <a:lnTo>
                    <a:pt x="14223" y="5358"/>
                  </a:lnTo>
                  <a:lnTo>
                    <a:pt x="14710" y="4652"/>
                  </a:lnTo>
                  <a:lnTo>
                    <a:pt x="15149" y="3946"/>
                  </a:lnTo>
                  <a:lnTo>
                    <a:pt x="15538" y="3313"/>
                  </a:lnTo>
                  <a:lnTo>
                    <a:pt x="15831" y="2704"/>
                  </a:lnTo>
                  <a:lnTo>
                    <a:pt x="16074" y="2144"/>
                  </a:lnTo>
                  <a:lnTo>
                    <a:pt x="16220" y="1632"/>
                  </a:lnTo>
                  <a:lnTo>
                    <a:pt x="16269" y="1389"/>
                  </a:lnTo>
                  <a:lnTo>
                    <a:pt x="16318" y="1169"/>
                  </a:lnTo>
                  <a:lnTo>
                    <a:pt x="16318" y="975"/>
                  </a:lnTo>
                  <a:lnTo>
                    <a:pt x="16318" y="804"/>
                  </a:lnTo>
                  <a:lnTo>
                    <a:pt x="16293" y="634"/>
                  </a:lnTo>
                  <a:lnTo>
                    <a:pt x="16245" y="487"/>
                  </a:lnTo>
                  <a:lnTo>
                    <a:pt x="16172" y="341"/>
                  </a:lnTo>
                  <a:lnTo>
                    <a:pt x="16074" y="244"/>
                  </a:lnTo>
                  <a:lnTo>
                    <a:pt x="16074" y="244"/>
                  </a:lnTo>
                  <a:close/>
                  <a:moveTo>
                    <a:pt x="1827" y="13810"/>
                  </a:moveTo>
                  <a:lnTo>
                    <a:pt x="1827" y="13810"/>
                  </a:lnTo>
                  <a:lnTo>
                    <a:pt x="1754" y="13737"/>
                  </a:lnTo>
                  <a:lnTo>
                    <a:pt x="1729" y="13639"/>
                  </a:lnTo>
                  <a:lnTo>
                    <a:pt x="1681" y="13542"/>
                  </a:lnTo>
                  <a:lnTo>
                    <a:pt x="1681" y="13444"/>
                  </a:lnTo>
                  <a:lnTo>
                    <a:pt x="1681" y="13176"/>
                  </a:lnTo>
                  <a:lnTo>
                    <a:pt x="1754" y="12884"/>
                  </a:lnTo>
                  <a:lnTo>
                    <a:pt x="1875" y="12519"/>
                  </a:lnTo>
                  <a:lnTo>
                    <a:pt x="2046" y="12153"/>
                  </a:lnTo>
                  <a:lnTo>
                    <a:pt x="2265" y="11715"/>
                  </a:lnTo>
                  <a:lnTo>
                    <a:pt x="2533" y="11277"/>
                  </a:lnTo>
                  <a:lnTo>
                    <a:pt x="2533" y="11277"/>
                  </a:lnTo>
                  <a:lnTo>
                    <a:pt x="2752" y="11642"/>
                  </a:lnTo>
                  <a:lnTo>
                    <a:pt x="3020" y="12007"/>
                  </a:lnTo>
                  <a:lnTo>
                    <a:pt x="3288" y="12373"/>
                  </a:lnTo>
                  <a:lnTo>
                    <a:pt x="3605" y="12714"/>
                  </a:lnTo>
                  <a:lnTo>
                    <a:pt x="3605" y="12714"/>
                  </a:lnTo>
                  <a:lnTo>
                    <a:pt x="3897" y="12957"/>
                  </a:lnTo>
                  <a:lnTo>
                    <a:pt x="4165" y="13201"/>
                  </a:lnTo>
                  <a:lnTo>
                    <a:pt x="4165" y="13201"/>
                  </a:lnTo>
                  <a:lnTo>
                    <a:pt x="3751" y="13444"/>
                  </a:lnTo>
                  <a:lnTo>
                    <a:pt x="3361" y="13639"/>
                  </a:lnTo>
                  <a:lnTo>
                    <a:pt x="3020" y="13785"/>
                  </a:lnTo>
                  <a:lnTo>
                    <a:pt x="2679" y="13883"/>
                  </a:lnTo>
                  <a:lnTo>
                    <a:pt x="2411" y="13956"/>
                  </a:lnTo>
                  <a:lnTo>
                    <a:pt x="2168" y="13956"/>
                  </a:lnTo>
                  <a:lnTo>
                    <a:pt x="2070" y="13931"/>
                  </a:lnTo>
                  <a:lnTo>
                    <a:pt x="1973" y="13907"/>
                  </a:lnTo>
                  <a:lnTo>
                    <a:pt x="1900" y="13858"/>
                  </a:lnTo>
                  <a:lnTo>
                    <a:pt x="1827" y="13810"/>
                  </a:lnTo>
                  <a:lnTo>
                    <a:pt x="1827" y="13810"/>
                  </a:lnTo>
                  <a:close/>
                  <a:moveTo>
                    <a:pt x="8159" y="4482"/>
                  </a:moveTo>
                  <a:lnTo>
                    <a:pt x="8159" y="4482"/>
                  </a:lnTo>
                  <a:lnTo>
                    <a:pt x="8037" y="4482"/>
                  </a:lnTo>
                  <a:lnTo>
                    <a:pt x="7940" y="4433"/>
                  </a:lnTo>
                  <a:lnTo>
                    <a:pt x="7842" y="4384"/>
                  </a:lnTo>
                  <a:lnTo>
                    <a:pt x="7745" y="4311"/>
                  </a:lnTo>
                  <a:lnTo>
                    <a:pt x="7672" y="4238"/>
                  </a:lnTo>
                  <a:lnTo>
                    <a:pt x="7623" y="4141"/>
                  </a:lnTo>
                  <a:lnTo>
                    <a:pt x="7574" y="4019"/>
                  </a:lnTo>
                  <a:lnTo>
                    <a:pt x="7574" y="3897"/>
                  </a:lnTo>
                  <a:lnTo>
                    <a:pt x="7574" y="3897"/>
                  </a:lnTo>
                  <a:lnTo>
                    <a:pt x="7574" y="3775"/>
                  </a:lnTo>
                  <a:lnTo>
                    <a:pt x="7623" y="3678"/>
                  </a:lnTo>
                  <a:lnTo>
                    <a:pt x="7672" y="3580"/>
                  </a:lnTo>
                  <a:lnTo>
                    <a:pt x="7745" y="3483"/>
                  </a:lnTo>
                  <a:lnTo>
                    <a:pt x="7842" y="3410"/>
                  </a:lnTo>
                  <a:lnTo>
                    <a:pt x="7940" y="3361"/>
                  </a:lnTo>
                  <a:lnTo>
                    <a:pt x="8037" y="3337"/>
                  </a:lnTo>
                  <a:lnTo>
                    <a:pt x="8159" y="3313"/>
                  </a:lnTo>
                  <a:lnTo>
                    <a:pt x="8159" y="3313"/>
                  </a:lnTo>
                  <a:lnTo>
                    <a:pt x="8281" y="3337"/>
                  </a:lnTo>
                  <a:lnTo>
                    <a:pt x="8378" y="3361"/>
                  </a:lnTo>
                  <a:lnTo>
                    <a:pt x="8476" y="3410"/>
                  </a:lnTo>
                  <a:lnTo>
                    <a:pt x="8573" y="3483"/>
                  </a:lnTo>
                  <a:lnTo>
                    <a:pt x="8646" y="3580"/>
                  </a:lnTo>
                  <a:lnTo>
                    <a:pt x="8695" y="3678"/>
                  </a:lnTo>
                  <a:lnTo>
                    <a:pt x="8743" y="3775"/>
                  </a:lnTo>
                  <a:lnTo>
                    <a:pt x="8743" y="3897"/>
                  </a:lnTo>
                  <a:lnTo>
                    <a:pt x="8743" y="3897"/>
                  </a:lnTo>
                  <a:lnTo>
                    <a:pt x="8743" y="4019"/>
                  </a:lnTo>
                  <a:lnTo>
                    <a:pt x="8695" y="4141"/>
                  </a:lnTo>
                  <a:lnTo>
                    <a:pt x="8646" y="4238"/>
                  </a:lnTo>
                  <a:lnTo>
                    <a:pt x="8573" y="4311"/>
                  </a:lnTo>
                  <a:lnTo>
                    <a:pt x="8476" y="4384"/>
                  </a:lnTo>
                  <a:lnTo>
                    <a:pt x="8378" y="4433"/>
                  </a:lnTo>
                  <a:lnTo>
                    <a:pt x="8281" y="4482"/>
                  </a:lnTo>
                  <a:lnTo>
                    <a:pt x="8159" y="4482"/>
                  </a:lnTo>
                  <a:lnTo>
                    <a:pt x="8159" y="4482"/>
                  </a:lnTo>
                  <a:close/>
                  <a:moveTo>
                    <a:pt x="9133" y="5943"/>
                  </a:moveTo>
                  <a:lnTo>
                    <a:pt x="9133" y="5943"/>
                  </a:lnTo>
                  <a:lnTo>
                    <a:pt x="9036" y="5943"/>
                  </a:lnTo>
                  <a:lnTo>
                    <a:pt x="8963" y="5919"/>
                  </a:lnTo>
                  <a:lnTo>
                    <a:pt x="8841" y="5846"/>
                  </a:lnTo>
                  <a:lnTo>
                    <a:pt x="8768" y="5724"/>
                  </a:lnTo>
                  <a:lnTo>
                    <a:pt x="8743" y="5651"/>
                  </a:lnTo>
                  <a:lnTo>
                    <a:pt x="8743" y="5553"/>
                  </a:lnTo>
                  <a:lnTo>
                    <a:pt x="8743" y="5553"/>
                  </a:lnTo>
                  <a:lnTo>
                    <a:pt x="8743" y="5480"/>
                  </a:lnTo>
                  <a:lnTo>
                    <a:pt x="8768" y="5407"/>
                  </a:lnTo>
                  <a:lnTo>
                    <a:pt x="8841" y="5285"/>
                  </a:lnTo>
                  <a:lnTo>
                    <a:pt x="8963" y="5212"/>
                  </a:lnTo>
                  <a:lnTo>
                    <a:pt x="9036" y="5188"/>
                  </a:lnTo>
                  <a:lnTo>
                    <a:pt x="9133" y="5164"/>
                  </a:lnTo>
                  <a:lnTo>
                    <a:pt x="9133" y="5164"/>
                  </a:lnTo>
                  <a:lnTo>
                    <a:pt x="9206" y="5188"/>
                  </a:lnTo>
                  <a:lnTo>
                    <a:pt x="9279" y="5212"/>
                  </a:lnTo>
                  <a:lnTo>
                    <a:pt x="9401" y="5285"/>
                  </a:lnTo>
                  <a:lnTo>
                    <a:pt x="9474" y="5407"/>
                  </a:lnTo>
                  <a:lnTo>
                    <a:pt x="9498" y="5480"/>
                  </a:lnTo>
                  <a:lnTo>
                    <a:pt x="9523" y="5553"/>
                  </a:lnTo>
                  <a:lnTo>
                    <a:pt x="9523" y="5553"/>
                  </a:lnTo>
                  <a:lnTo>
                    <a:pt x="9498" y="5651"/>
                  </a:lnTo>
                  <a:lnTo>
                    <a:pt x="9474" y="5724"/>
                  </a:lnTo>
                  <a:lnTo>
                    <a:pt x="9401" y="5846"/>
                  </a:lnTo>
                  <a:lnTo>
                    <a:pt x="9279" y="5919"/>
                  </a:lnTo>
                  <a:lnTo>
                    <a:pt x="9206" y="5943"/>
                  </a:lnTo>
                  <a:lnTo>
                    <a:pt x="9133" y="5943"/>
                  </a:lnTo>
                  <a:lnTo>
                    <a:pt x="9133" y="5943"/>
                  </a:lnTo>
                  <a:close/>
                  <a:moveTo>
                    <a:pt x="9986" y="4409"/>
                  </a:moveTo>
                  <a:lnTo>
                    <a:pt x="9986" y="4409"/>
                  </a:lnTo>
                  <a:lnTo>
                    <a:pt x="9888" y="4409"/>
                  </a:lnTo>
                  <a:lnTo>
                    <a:pt x="9815" y="4384"/>
                  </a:lnTo>
                  <a:lnTo>
                    <a:pt x="9693" y="4287"/>
                  </a:lnTo>
                  <a:lnTo>
                    <a:pt x="9620" y="4165"/>
                  </a:lnTo>
                  <a:lnTo>
                    <a:pt x="9596" y="4092"/>
                  </a:lnTo>
                  <a:lnTo>
                    <a:pt x="9596" y="4019"/>
                  </a:lnTo>
                  <a:lnTo>
                    <a:pt x="9596" y="4019"/>
                  </a:lnTo>
                  <a:lnTo>
                    <a:pt x="9596" y="3946"/>
                  </a:lnTo>
                  <a:lnTo>
                    <a:pt x="9620" y="3873"/>
                  </a:lnTo>
                  <a:lnTo>
                    <a:pt x="9693" y="3751"/>
                  </a:lnTo>
                  <a:lnTo>
                    <a:pt x="9815" y="3654"/>
                  </a:lnTo>
                  <a:lnTo>
                    <a:pt x="9888" y="3629"/>
                  </a:lnTo>
                  <a:lnTo>
                    <a:pt x="9986" y="3629"/>
                  </a:lnTo>
                  <a:lnTo>
                    <a:pt x="9986" y="3629"/>
                  </a:lnTo>
                  <a:lnTo>
                    <a:pt x="10059" y="3629"/>
                  </a:lnTo>
                  <a:lnTo>
                    <a:pt x="10132" y="3654"/>
                  </a:lnTo>
                  <a:lnTo>
                    <a:pt x="10253" y="3751"/>
                  </a:lnTo>
                  <a:lnTo>
                    <a:pt x="10327" y="3873"/>
                  </a:lnTo>
                  <a:lnTo>
                    <a:pt x="10351" y="3946"/>
                  </a:lnTo>
                  <a:lnTo>
                    <a:pt x="10375" y="4019"/>
                  </a:lnTo>
                  <a:lnTo>
                    <a:pt x="10375" y="4019"/>
                  </a:lnTo>
                  <a:lnTo>
                    <a:pt x="10351" y="4092"/>
                  </a:lnTo>
                  <a:lnTo>
                    <a:pt x="10327" y="4165"/>
                  </a:lnTo>
                  <a:lnTo>
                    <a:pt x="10253" y="4287"/>
                  </a:lnTo>
                  <a:lnTo>
                    <a:pt x="10132" y="4384"/>
                  </a:lnTo>
                  <a:lnTo>
                    <a:pt x="10059" y="4409"/>
                  </a:lnTo>
                  <a:lnTo>
                    <a:pt x="9986" y="4409"/>
                  </a:lnTo>
                  <a:lnTo>
                    <a:pt x="9986" y="4409"/>
                  </a:lnTo>
                  <a:close/>
                  <a:moveTo>
                    <a:pt x="13200" y="4165"/>
                  </a:moveTo>
                  <a:lnTo>
                    <a:pt x="13200" y="4165"/>
                  </a:lnTo>
                  <a:lnTo>
                    <a:pt x="12957" y="3897"/>
                  </a:lnTo>
                  <a:lnTo>
                    <a:pt x="12713" y="3605"/>
                  </a:lnTo>
                  <a:lnTo>
                    <a:pt x="12713" y="3605"/>
                  </a:lnTo>
                  <a:lnTo>
                    <a:pt x="12372" y="3288"/>
                  </a:lnTo>
                  <a:lnTo>
                    <a:pt x="12007" y="3020"/>
                  </a:lnTo>
                  <a:lnTo>
                    <a:pt x="11642" y="2752"/>
                  </a:lnTo>
                  <a:lnTo>
                    <a:pt x="11276" y="2533"/>
                  </a:lnTo>
                  <a:lnTo>
                    <a:pt x="11276" y="2533"/>
                  </a:lnTo>
                  <a:lnTo>
                    <a:pt x="11715" y="2265"/>
                  </a:lnTo>
                  <a:lnTo>
                    <a:pt x="12153" y="2046"/>
                  </a:lnTo>
                  <a:lnTo>
                    <a:pt x="12518" y="1876"/>
                  </a:lnTo>
                  <a:lnTo>
                    <a:pt x="12884" y="1754"/>
                  </a:lnTo>
                  <a:lnTo>
                    <a:pt x="13176" y="1681"/>
                  </a:lnTo>
                  <a:lnTo>
                    <a:pt x="13444" y="1681"/>
                  </a:lnTo>
                  <a:lnTo>
                    <a:pt x="13541" y="1681"/>
                  </a:lnTo>
                  <a:lnTo>
                    <a:pt x="13639" y="1730"/>
                  </a:lnTo>
                  <a:lnTo>
                    <a:pt x="13736" y="1754"/>
                  </a:lnTo>
                  <a:lnTo>
                    <a:pt x="13809" y="1827"/>
                  </a:lnTo>
                  <a:lnTo>
                    <a:pt x="13809" y="1827"/>
                  </a:lnTo>
                  <a:lnTo>
                    <a:pt x="13858" y="1900"/>
                  </a:lnTo>
                  <a:lnTo>
                    <a:pt x="13907" y="1973"/>
                  </a:lnTo>
                  <a:lnTo>
                    <a:pt x="13931" y="2070"/>
                  </a:lnTo>
                  <a:lnTo>
                    <a:pt x="13955" y="2168"/>
                  </a:lnTo>
                  <a:lnTo>
                    <a:pt x="13955" y="2411"/>
                  </a:lnTo>
                  <a:lnTo>
                    <a:pt x="13882" y="2679"/>
                  </a:lnTo>
                  <a:lnTo>
                    <a:pt x="13785" y="3020"/>
                  </a:lnTo>
                  <a:lnTo>
                    <a:pt x="13639" y="3361"/>
                  </a:lnTo>
                  <a:lnTo>
                    <a:pt x="13444" y="3751"/>
                  </a:lnTo>
                  <a:lnTo>
                    <a:pt x="13200" y="4165"/>
                  </a:lnTo>
                  <a:lnTo>
                    <a:pt x="13200" y="4165"/>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 name="Google Shape;148;p18"/>
          <p:cNvSpPr/>
          <p:nvPr/>
        </p:nvSpPr>
        <p:spPr>
          <a:xfrm rot="2697278">
            <a:off x="7921136" y="2360858"/>
            <a:ext cx="438306" cy="418511"/>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49;p18"/>
          <p:cNvSpPr/>
          <p:nvPr/>
        </p:nvSpPr>
        <p:spPr>
          <a:xfrm>
            <a:off x="8286776" y="2143122"/>
            <a:ext cx="175587" cy="167693"/>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 name="Google Shape;142;p18"/>
          <p:cNvGrpSpPr/>
          <p:nvPr/>
        </p:nvGrpSpPr>
        <p:grpSpPr>
          <a:xfrm rot="-587346">
            <a:off x="7202801" y="2987977"/>
            <a:ext cx="759491" cy="759448"/>
            <a:chOff x="576250" y="4319400"/>
            <a:chExt cx="442075" cy="442050"/>
          </a:xfrm>
        </p:grpSpPr>
        <p:sp>
          <p:nvSpPr>
            <p:cNvPr id="10" name="Google Shape;143;p18"/>
            <p:cNvSpPr/>
            <p:nvPr/>
          </p:nvSpPr>
          <p:spPr>
            <a:xfrm>
              <a:off x="576250" y="4319400"/>
              <a:ext cx="442075" cy="442050"/>
            </a:xfrm>
            <a:custGeom>
              <a:avLst/>
              <a:gdLst/>
              <a:ahLst/>
              <a:cxnLst/>
              <a:rect l="l" t="t" r="r" b="b"/>
              <a:pathLst>
                <a:path w="17683" h="17682" fill="none" extrusionOk="0">
                  <a:moveTo>
                    <a:pt x="11472" y="17292"/>
                  </a:moveTo>
                  <a:lnTo>
                    <a:pt x="11472" y="12153"/>
                  </a:lnTo>
                  <a:lnTo>
                    <a:pt x="16416" y="7209"/>
                  </a:lnTo>
                  <a:lnTo>
                    <a:pt x="16416" y="7209"/>
                  </a:lnTo>
                  <a:lnTo>
                    <a:pt x="16562" y="7063"/>
                  </a:lnTo>
                  <a:lnTo>
                    <a:pt x="16684" y="6868"/>
                  </a:lnTo>
                  <a:lnTo>
                    <a:pt x="16830" y="6674"/>
                  </a:lnTo>
                  <a:lnTo>
                    <a:pt x="16927" y="6479"/>
                  </a:lnTo>
                  <a:lnTo>
                    <a:pt x="17146" y="6040"/>
                  </a:lnTo>
                  <a:lnTo>
                    <a:pt x="17317" y="5553"/>
                  </a:lnTo>
                  <a:lnTo>
                    <a:pt x="17439" y="5042"/>
                  </a:lnTo>
                  <a:lnTo>
                    <a:pt x="17560" y="4506"/>
                  </a:lnTo>
                  <a:lnTo>
                    <a:pt x="17633" y="3970"/>
                  </a:lnTo>
                  <a:lnTo>
                    <a:pt x="17658" y="3434"/>
                  </a:lnTo>
                  <a:lnTo>
                    <a:pt x="17682" y="2898"/>
                  </a:lnTo>
                  <a:lnTo>
                    <a:pt x="17682" y="2411"/>
                  </a:lnTo>
                  <a:lnTo>
                    <a:pt x="17658" y="1949"/>
                  </a:lnTo>
                  <a:lnTo>
                    <a:pt x="17609" y="1510"/>
                  </a:lnTo>
                  <a:lnTo>
                    <a:pt x="17536" y="1145"/>
                  </a:lnTo>
                  <a:lnTo>
                    <a:pt x="17463" y="828"/>
                  </a:lnTo>
                  <a:lnTo>
                    <a:pt x="17366" y="585"/>
                  </a:lnTo>
                  <a:lnTo>
                    <a:pt x="17292" y="487"/>
                  </a:lnTo>
                  <a:lnTo>
                    <a:pt x="17244" y="439"/>
                  </a:lnTo>
                  <a:lnTo>
                    <a:pt x="17244" y="439"/>
                  </a:lnTo>
                  <a:lnTo>
                    <a:pt x="17195" y="390"/>
                  </a:lnTo>
                  <a:lnTo>
                    <a:pt x="17098" y="317"/>
                  </a:lnTo>
                  <a:lnTo>
                    <a:pt x="16854" y="219"/>
                  </a:lnTo>
                  <a:lnTo>
                    <a:pt x="16537" y="146"/>
                  </a:lnTo>
                  <a:lnTo>
                    <a:pt x="16172" y="73"/>
                  </a:lnTo>
                  <a:lnTo>
                    <a:pt x="15734" y="25"/>
                  </a:lnTo>
                  <a:lnTo>
                    <a:pt x="15271" y="0"/>
                  </a:lnTo>
                  <a:lnTo>
                    <a:pt x="14784" y="0"/>
                  </a:lnTo>
                  <a:lnTo>
                    <a:pt x="14248" y="25"/>
                  </a:lnTo>
                  <a:lnTo>
                    <a:pt x="13712" y="49"/>
                  </a:lnTo>
                  <a:lnTo>
                    <a:pt x="13176" y="122"/>
                  </a:lnTo>
                  <a:lnTo>
                    <a:pt x="12641" y="244"/>
                  </a:lnTo>
                  <a:lnTo>
                    <a:pt x="12129" y="366"/>
                  </a:lnTo>
                  <a:lnTo>
                    <a:pt x="11642" y="536"/>
                  </a:lnTo>
                  <a:lnTo>
                    <a:pt x="11204" y="755"/>
                  </a:lnTo>
                  <a:lnTo>
                    <a:pt x="10985" y="853"/>
                  </a:lnTo>
                  <a:lnTo>
                    <a:pt x="10814" y="999"/>
                  </a:lnTo>
                  <a:lnTo>
                    <a:pt x="10619" y="1121"/>
                  </a:lnTo>
                  <a:lnTo>
                    <a:pt x="10473" y="1267"/>
                  </a:lnTo>
                  <a:lnTo>
                    <a:pt x="5529" y="6211"/>
                  </a:lnTo>
                  <a:lnTo>
                    <a:pt x="390" y="6211"/>
                  </a:lnTo>
                  <a:lnTo>
                    <a:pt x="390" y="6211"/>
                  </a:lnTo>
                  <a:lnTo>
                    <a:pt x="244" y="6235"/>
                  </a:lnTo>
                  <a:lnTo>
                    <a:pt x="147" y="6259"/>
                  </a:lnTo>
                  <a:lnTo>
                    <a:pt x="49" y="6308"/>
                  </a:lnTo>
                  <a:lnTo>
                    <a:pt x="0" y="6381"/>
                  </a:lnTo>
                  <a:lnTo>
                    <a:pt x="0" y="6454"/>
                  </a:lnTo>
                  <a:lnTo>
                    <a:pt x="25" y="6552"/>
                  </a:lnTo>
                  <a:lnTo>
                    <a:pt x="74" y="6649"/>
                  </a:lnTo>
                  <a:lnTo>
                    <a:pt x="171" y="6771"/>
                  </a:lnTo>
                  <a:lnTo>
                    <a:pt x="2582" y="9158"/>
                  </a:lnTo>
                  <a:lnTo>
                    <a:pt x="2265" y="9474"/>
                  </a:lnTo>
                  <a:lnTo>
                    <a:pt x="950" y="9718"/>
                  </a:lnTo>
                  <a:lnTo>
                    <a:pt x="950" y="9718"/>
                  </a:lnTo>
                  <a:lnTo>
                    <a:pt x="804" y="9767"/>
                  </a:lnTo>
                  <a:lnTo>
                    <a:pt x="682" y="9815"/>
                  </a:lnTo>
                  <a:lnTo>
                    <a:pt x="609" y="9913"/>
                  </a:lnTo>
                  <a:lnTo>
                    <a:pt x="561" y="9986"/>
                  </a:lnTo>
                  <a:lnTo>
                    <a:pt x="561" y="10083"/>
                  </a:lnTo>
                  <a:lnTo>
                    <a:pt x="585" y="10205"/>
                  </a:lnTo>
                  <a:lnTo>
                    <a:pt x="634" y="10302"/>
                  </a:lnTo>
                  <a:lnTo>
                    <a:pt x="731" y="10424"/>
                  </a:lnTo>
                  <a:lnTo>
                    <a:pt x="7258" y="16951"/>
                  </a:lnTo>
                  <a:lnTo>
                    <a:pt x="7258" y="16951"/>
                  </a:lnTo>
                  <a:lnTo>
                    <a:pt x="7380" y="17049"/>
                  </a:lnTo>
                  <a:lnTo>
                    <a:pt x="7477" y="17097"/>
                  </a:lnTo>
                  <a:lnTo>
                    <a:pt x="7599" y="17122"/>
                  </a:lnTo>
                  <a:lnTo>
                    <a:pt x="7697" y="17122"/>
                  </a:lnTo>
                  <a:lnTo>
                    <a:pt x="7770" y="17073"/>
                  </a:lnTo>
                  <a:lnTo>
                    <a:pt x="7867" y="17000"/>
                  </a:lnTo>
                  <a:lnTo>
                    <a:pt x="7916" y="16878"/>
                  </a:lnTo>
                  <a:lnTo>
                    <a:pt x="7965" y="16732"/>
                  </a:lnTo>
                  <a:lnTo>
                    <a:pt x="8208" y="15417"/>
                  </a:lnTo>
                  <a:lnTo>
                    <a:pt x="8525" y="15100"/>
                  </a:lnTo>
                  <a:lnTo>
                    <a:pt x="10911" y="17511"/>
                  </a:lnTo>
                  <a:lnTo>
                    <a:pt x="10911" y="17511"/>
                  </a:lnTo>
                  <a:lnTo>
                    <a:pt x="11033" y="17609"/>
                  </a:lnTo>
                  <a:lnTo>
                    <a:pt x="11131" y="17658"/>
                  </a:lnTo>
                  <a:lnTo>
                    <a:pt x="11228" y="17682"/>
                  </a:lnTo>
                  <a:lnTo>
                    <a:pt x="11301" y="17682"/>
                  </a:lnTo>
                  <a:lnTo>
                    <a:pt x="11374" y="17633"/>
                  </a:lnTo>
                  <a:lnTo>
                    <a:pt x="11423" y="17536"/>
                  </a:lnTo>
                  <a:lnTo>
                    <a:pt x="11447" y="17438"/>
                  </a:lnTo>
                  <a:lnTo>
                    <a:pt x="11472" y="17292"/>
                  </a:lnTo>
                  <a:lnTo>
                    <a:pt x="11472" y="17292"/>
                  </a:lnTo>
                  <a:close/>
                  <a:moveTo>
                    <a:pt x="6162" y="12202"/>
                  </a:moveTo>
                  <a:lnTo>
                    <a:pt x="6162" y="12202"/>
                  </a:lnTo>
                  <a:lnTo>
                    <a:pt x="6089" y="12275"/>
                  </a:lnTo>
                  <a:lnTo>
                    <a:pt x="6016" y="12324"/>
                  </a:lnTo>
                  <a:lnTo>
                    <a:pt x="5919" y="12348"/>
                  </a:lnTo>
                  <a:lnTo>
                    <a:pt x="5821" y="12348"/>
                  </a:lnTo>
                  <a:lnTo>
                    <a:pt x="5724" y="12348"/>
                  </a:lnTo>
                  <a:lnTo>
                    <a:pt x="5626" y="12324"/>
                  </a:lnTo>
                  <a:lnTo>
                    <a:pt x="5553" y="12275"/>
                  </a:lnTo>
                  <a:lnTo>
                    <a:pt x="5480" y="12202"/>
                  </a:lnTo>
                  <a:lnTo>
                    <a:pt x="5480" y="12202"/>
                  </a:lnTo>
                  <a:lnTo>
                    <a:pt x="5407" y="12129"/>
                  </a:lnTo>
                  <a:lnTo>
                    <a:pt x="5359" y="12056"/>
                  </a:lnTo>
                  <a:lnTo>
                    <a:pt x="5334" y="11959"/>
                  </a:lnTo>
                  <a:lnTo>
                    <a:pt x="5334" y="11861"/>
                  </a:lnTo>
                  <a:lnTo>
                    <a:pt x="5334" y="11764"/>
                  </a:lnTo>
                  <a:lnTo>
                    <a:pt x="5359" y="11666"/>
                  </a:lnTo>
                  <a:lnTo>
                    <a:pt x="5407" y="11593"/>
                  </a:lnTo>
                  <a:lnTo>
                    <a:pt x="5480" y="11520"/>
                  </a:lnTo>
                  <a:lnTo>
                    <a:pt x="8013" y="8987"/>
                  </a:lnTo>
                  <a:lnTo>
                    <a:pt x="8013" y="8987"/>
                  </a:lnTo>
                  <a:lnTo>
                    <a:pt x="8086" y="8939"/>
                  </a:lnTo>
                  <a:lnTo>
                    <a:pt x="8159" y="8890"/>
                  </a:lnTo>
                  <a:lnTo>
                    <a:pt x="8257" y="8865"/>
                  </a:lnTo>
                  <a:lnTo>
                    <a:pt x="8354" y="8841"/>
                  </a:lnTo>
                  <a:lnTo>
                    <a:pt x="8452" y="8865"/>
                  </a:lnTo>
                  <a:lnTo>
                    <a:pt x="8525" y="8890"/>
                  </a:lnTo>
                  <a:lnTo>
                    <a:pt x="8622" y="8939"/>
                  </a:lnTo>
                  <a:lnTo>
                    <a:pt x="8695" y="8987"/>
                  </a:lnTo>
                  <a:lnTo>
                    <a:pt x="8695" y="8987"/>
                  </a:lnTo>
                  <a:lnTo>
                    <a:pt x="8744" y="9060"/>
                  </a:lnTo>
                  <a:lnTo>
                    <a:pt x="8793" y="9158"/>
                  </a:lnTo>
                  <a:lnTo>
                    <a:pt x="8817" y="9231"/>
                  </a:lnTo>
                  <a:lnTo>
                    <a:pt x="8841" y="9328"/>
                  </a:lnTo>
                  <a:lnTo>
                    <a:pt x="8817" y="9426"/>
                  </a:lnTo>
                  <a:lnTo>
                    <a:pt x="8793" y="9523"/>
                  </a:lnTo>
                  <a:lnTo>
                    <a:pt x="8744" y="9596"/>
                  </a:lnTo>
                  <a:lnTo>
                    <a:pt x="8695" y="9669"/>
                  </a:lnTo>
                  <a:lnTo>
                    <a:pt x="6162" y="12202"/>
                  </a:lnTo>
                  <a:close/>
                  <a:moveTo>
                    <a:pt x="13396" y="7307"/>
                  </a:moveTo>
                  <a:lnTo>
                    <a:pt x="13396" y="7307"/>
                  </a:lnTo>
                  <a:lnTo>
                    <a:pt x="13274" y="7404"/>
                  </a:lnTo>
                  <a:lnTo>
                    <a:pt x="13152" y="7477"/>
                  </a:lnTo>
                  <a:lnTo>
                    <a:pt x="13006" y="7526"/>
                  </a:lnTo>
                  <a:lnTo>
                    <a:pt x="12836" y="7550"/>
                  </a:lnTo>
                  <a:lnTo>
                    <a:pt x="12689" y="7526"/>
                  </a:lnTo>
                  <a:lnTo>
                    <a:pt x="12543" y="7477"/>
                  </a:lnTo>
                  <a:lnTo>
                    <a:pt x="12421" y="7404"/>
                  </a:lnTo>
                  <a:lnTo>
                    <a:pt x="12300" y="7307"/>
                  </a:lnTo>
                  <a:lnTo>
                    <a:pt x="10376" y="5383"/>
                  </a:lnTo>
                  <a:lnTo>
                    <a:pt x="10376" y="5383"/>
                  </a:lnTo>
                  <a:lnTo>
                    <a:pt x="10278" y="5261"/>
                  </a:lnTo>
                  <a:lnTo>
                    <a:pt x="10205" y="5139"/>
                  </a:lnTo>
                  <a:lnTo>
                    <a:pt x="10156" y="4993"/>
                  </a:lnTo>
                  <a:lnTo>
                    <a:pt x="10132" y="4847"/>
                  </a:lnTo>
                  <a:lnTo>
                    <a:pt x="10156" y="4676"/>
                  </a:lnTo>
                  <a:lnTo>
                    <a:pt x="10205" y="4530"/>
                  </a:lnTo>
                  <a:lnTo>
                    <a:pt x="10278" y="4408"/>
                  </a:lnTo>
                  <a:lnTo>
                    <a:pt x="10376" y="4287"/>
                  </a:lnTo>
                  <a:lnTo>
                    <a:pt x="10376" y="4287"/>
                  </a:lnTo>
                  <a:lnTo>
                    <a:pt x="11326" y="3313"/>
                  </a:lnTo>
                  <a:lnTo>
                    <a:pt x="11326" y="3313"/>
                  </a:lnTo>
                  <a:lnTo>
                    <a:pt x="11496" y="3166"/>
                  </a:lnTo>
                  <a:lnTo>
                    <a:pt x="11666" y="3045"/>
                  </a:lnTo>
                  <a:lnTo>
                    <a:pt x="11861" y="2947"/>
                  </a:lnTo>
                  <a:lnTo>
                    <a:pt x="12032" y="2850"/>
                  </a:lnTo>
                  <a:lnTo>
                    <a:pt x="12227" y="2777"/>
                  </a:lnTo>
                  <a:lnTo>
                    <a:pt x="12446" y="2728"/>
                  </a:lnTo>
                  <a:lnTo>
                    <a:pt x="12641" y="2704"/>
                  </a:lnTo>
                  <a:lnTo>
                    <a:pt x="12836" y="2704"/>
                  </a:lnTo>
                  <a:lnTo>
                    <a:pt x="13055" y="2704"/>
                  </a:lnTo>
                  <a:lnTo>
                    <a:pt x="13250" y="2728"/>
                  </a:lnTo>
                  <a:lnTo>
                    <a:pt x="13469" y="2777"/>
                  </a:lnTo>
                  <a:lnTo>
                    <a:pt x="13664" y="2850"/>
                  </a:lnTo>
                  <a:lnTo>
                    <a:pt x="13834" y="2947"/>
                  </a:lnTo>
                  <a:lnTo>
                    <a:pt x="14029" y="3045"/>
                  </a:lnTo>
                  <a:lnTo>
                    <a:pt x="14199" y="3166"/>
                  </a:lnTo>
                  <a:lnTo>
                    <a:pt x="14370" y="3313"/>
                  </a:lnTo>
                  <a:lnTo>
                    <a:pt x="14370" y="3313"/>
                  </a:lnTo>
                  <a:lnTo>
                    <a:pt x="14516" y="3483"/>
                  </a:lnTo>
                  <a:lnTo>
                    <a:pt x="14638" y="3653"/>
                  </a:lnTo>
                  <a:lnTo>
                    <a:pt x="14735" y="3848"/>
                  </a:lnTo>
                  <a:lnTo>
                    <a:pt x="14833" y="4019"/>
                  </a:lnTo>
                  <a:lnTo>
                    <a:pt x="14906" y="4214"/>
                  </a:lnTo>
                  <a:lnTo>
                    <a:pt x="14954" y="4433"/>
                  </a:lnTo>
                  <a:lnTo>
                    <a:pt x="14979" y="4628"/>
                  </a:lnTo>
                  <a:lnTo>
                    <a:pt x="14979" y="4847"/>
                  </a:lnTo>
                  <a:lnTo>
                    <a:pt x="14979" y="5042"/>
                  </a:lnTo>
                  <a:lnTo>
                    <a:pt x="14954" y="5237"/>
                  </a:lnTo>
                  <a:lnTo>
                    <a:pt x="14906" y="5456"/>
                  </a:lnTo>
                  <a:lnTo>
                    <a:pt x="14833" y="5651"/>
                  </a:lnTo>
                  <a:lnTo>
                    <a:pt x="14735" y="5821"/>
                  </a:lnTo>
                  <a:lnTo>
                    <a:pt x="14638" y="6016"/>
                  </a:lnTo>
                  <a:lnTo>
                    <a:pt x="14516" y="6186"/>
                  </a:lnTo>
                  <a:lnTo>
                    <a:pt x="14370" y="6357"/>
                  </a:lnTo>
                  <a:lnTo>
                    <a:pt x="14370" y="6357"/>
                  </a:lnTo>
                  <a:lnTo>
                    <a:pt x="13396" y="7307"/>
                  </a:lnTo>
                  <a:lnTo>
                    <a:pt x="13396" y="7307"/>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44;p18"/>
            <p:cNvSpPr/>
            <p:nvPr/>
          </p:nvSpPr>
          <p:spPr>
            <a:xfrm>
              <a:off x="595725" y="4668875"/>
              <a:ext cx="73100" cy="73100"/>
            </a:xfrm>
            <a:custGeom>
              <a:avLst/>
              <a:gdLst/>
              <a:ahLst/>
              <a:cxnLst/>
              <a:rect l="l" t="t" r="r" b="b"/>
              <a:pathLst>
                <a:path w="2924" h="2924" fill="none" extrusionOk="0">
                  <a:moveTo>
                    <a:pt x="2656" y="269"/>
                  </a:moveTo>
                  <a:lnTo>
                    <a:pt x="2656" y="269"/>
                  </a:lnTo>
                  <a:lnTo>
                    <a:pt x="2509" y="147"/>
                  </a:lnTo>
                  <a:lnTo>
                    <a:pt x="2363" y="74"/>
                  </a:lnTo>
                  <a:lnTo>
                    <a:pt x="2193" y="25"/>
                  </a:lnTo>
                  <a:lnTo>
                    <a:pt x="2022" y="1"/>
                  </a:lnTo>
                  <a:lnTo>
                    <a:pt x="1852" y="25"/>
                  </a:lnTo>
                  <a:lnTo>
                    <a:pt x="1681" y="74"/>
                  </a:lnTo>
                  <a:lnTo>
                    <a:pt x="1511" y="147"/>
                  </a:lnTo>
                  <a:lnTo>
                    <a:pt x="1365" y="269"/>
                  </a:lnTo>
                  <a:lnTo>
                    <a:pt x="1365" y="269"/>
                  </a:lnTo>
                  <a:lnTo>
                    <a:pt x="1219" y="488"/>
                  </a:lnTo>
                  <a:lnTo>
                    <a:pt x="999" y="829"/>
                  </a:lnTo>
                  <a:lnTo>
                    <a:pt x="561" y="1730"/>
                  </a:lnTo>
                  <a:lnTo>
                    <a:pt x="171" y="2558"/>
                  </a:lnTo>
                  <a:lnTo>
                    <a:pt x="1" y="2924"/>
                  </a:lnTo>
                  <a:lnTo>
                    <a:pt x="1" y="2924"/>
                  </a:lnTo>
                  <a:lnTo>
                    <a:pt x="366" y="2753"/>
                  </a:lnTo>
                  <a:lnTo>
                    <a:pt x="1194" y="2363"/>
                  </a:lnTo>
                  <a:lnTo>
                    <a:pt x="2095" y="1925"/>
                  </a:lnTo>
                  <a:lnTo>
                    <a:pt x="2436" y="1706"/>
                  </a:lnTo>
                  <a:lnTo>
                    <a:pt x="2656" y="1560"/>
                  </a:lnTo>
                  <a:lnTo>
                    <a:pt x="2656" y="1560"/>
                  </a:lnTo>
                  <a:lnTo>
                    <a:pt x="2777" y="1414"/>
                  </a:lnTo>
                  <a:lnTo>
                    <a:pt x="2850" y="1243"/>
                  </a:lnTo>
                  <a:lnTo>
                    <a:pt x="2899" y="1073"/>
                  </a:lnTo>
                  <a:lnTo>
                    <a:pt x="2923" y="902"/>
                  </a:lnTo>
                  <a:lnTo>
                    <a:pt x="2899" y="732"/>
                  </a:lnTo>
                  <a:lnTo>
                    <a:pt x="2850" y="561"/>
                  </a:lnTo>
                  <a:lnTo>
                    <a:pt x="2777" y="415"/>
                  </a:lnTo>
                  <a:lnTo>
                    <a:pt x="2656" y="269"/>
                  </a:lnTo>
                  <a:lnTo>
                    <a:pt x="2656" y="269"/>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45;p18"/>
            <p:cNvSpPr/>
            <p:nvPr/>
          </p:nvSpPr>
          <p:spPr>
            <a:xfrm>
              <a:off x="652350" y="4711500"/>
              <a:ext cx="46925" cy="46925"/>
            </a:xfrm>
            <a:custGeom>
              <a:avLst/>
              <a:gdLst/>
              <a:ahLst/>
              <a:cxnLst/>
              <a:rect l="l" t="t" r="r" b="b"/>
              <a:pathLst>
                <a:path w="1877" h="1877" fill="none" extrusionOk="0">
                  <a:moveTo>
                    <a:pt x="1657" y="244"/>
                  </a:moveTo>
                  <a:lnTo>
                    <a:pt x="1657" y="244"/>
                  </a:lnTo>
                  <a:lnTo>
                    <a:pt x="1535" y="147"/>
                  </a:lnTo>
                  <a:lnTo>
                    <a:pt x="1413" y="74"/>
                  </a:lnTo>
                  <a:lnTo>
                    <a:pt x="1267" y="25"/>
                  </a:lnTo>
                  <a:lnTo>
                    <a:pt x="1121" y="1"/>
                  </a:lnTo>
                  <a:lnTo>
                    <a:pt x="975" y="25"/>
                  </a:lnTo>
                  <a:lnTo>
                    <a:pt x="829" y="74"/>
                  </a:lnTo>
                  <a:lnTo>
                    <a:pt x="707" y="147"/>
                  </a:lnTo>
                  <a:lnTo>
                    <a:pt x="585" y="244"/>
                  </a:lnTo>
                  <a:lnTo>
                    <a:pt x="585" y="244"/>
                  </a:lnTo>
                  <a:lnTo>
                    <a:pt x="464" y="391"/>
                  </a:lnTo>
                  <a:lnTo>
                    <a:pt x="366" y="610"/>
                  </a:lnTo>
                  <a:lnTo>
                    <a:pt x="269" y="878"/>
                  </a:lnTo>
                  <a:lnTo>
                    <a:pt x="171" y="1170"/>
                  </a:lnTo>
                  <a:lnTo>
                    <a:pt x="50" y="1681"/>
                  </a:lnTo>
                  <a:lnTo>
                    <a:pt x="1" y="1876"/>
                  </a:lnTo>
                  <a:lnTo>
                    <a:pt x="1" y="1876"/>
                  </a:lnTo>
                  <a:lnTo>
                    <a:pt x="220" y="1852"/>
                  </a:lnTo>
                  <a:lnTo>
                    <a:pt x="731" y="1706"/>
                  </a:lnTo>
                  <a:lnTo>
                    <a:pt x="999" y="1633"/>
                  </a:lnTo>
                  <a:lnTo>
                    <a:pt x="1267" y="1535"/>
                  </a:lnTo>
                  <a:lnTo>
                    <a:pt x="1511" y="1413"/>
                  </a:lnTo>
                  <a:lnTo>
                    <a:pt x="1657" y="1316"/>
                  </a:lnTo>
                  <a:lnTo>
                    <a:pt x="1657" y="1316"/>
                  </a:lnTo>
                  <a:lnTo>
                    <a:pt x="1754" y="1194"/>
                  </a:lnTo>
                  <a:lnTo>
                    <a:pt x="1827" y="1048"/>
                  </a:lnTo>
                  <a:lnTo>
                    <a:pt x="1876" y="926"/>
                  </a:lnTo>
                  <a:lnTo>
                    <a:pt x="1876" y="780"/>
                  </a:lnTo>
                  <a:lnTo>
                    <a:pt x="1876" y="634"/>
                  </a:lnTo>
                  <a:lnTo>
                    <a:pt x="1827" y="488"/>
                  </a:lnTo>
                  <a:lnTo>
                    <a:pt x="1754" y="366"/>
                  </a:lnTo>
                  <a:lnTo>
                    <a:pt x="1657" y="244"/>
                  </a:lnTo>
                  <a:lnTo>
                    <a:pt x="1657" y="244"/>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46;p18"/>
            <p:cNvSpPr/>
            <p:nvPr/>
          </p:nvSpPr>
          <p:spPr>
            <a:xfrm>
              <a:off x="579300" y="4638450"/>
              <a:ext cx="46900" cy="46900"/>
            </a:xfrm>
            <a:custGeom>
              <a:avLst/>
              <a:gdLst/>
              <a:ahLst/>
              <a:cxnLst/>
              <a:rect l="l" t="t" r="r" b="b"/>
              <a:pathLst>
                <a:path w="1876" h="1876" fill="none" extrusionOk="0">
                  <a:moveTo>
                    <a:pt x="1632" y="219"/>
                  </a:moveTo>
                  <a:lnTo>
                    <a:pt x="1632" y="219"/>
                  </a:lnTo>
                  <a:lnTo>
                    <a:pt x="1510" y="122"/>
                  </a:lnTo>
                  <a:lnTo>
                    <a:pt x="1388" y="49"/>
                  </a:lnTo>
                  <a:lnTo>
                    <a:pt x="1242" y="0"/>
                  </a:lnTo>
                  <a:lnTo>
                    <a:pt x="1096" y="0"/>
                  </a:lnTo>
                  <a:lnTo>
                    <a:pt x="950" y="0"/>
                  </a:lnTo>
                  <a:lnTo>
                    <a:pt x="828" y="49"/>
                  </a:lnTo>
                  <a:lnTo>
                    <a:pt x="682" y="122"/>
                  </a:lnTo>
                  <a:lnTo>
                    <a:pt x="560" y="219"/>
                  </a:lnTo>
                  <a:lnTo>
                    <a:pt x="560" y="219"/>
                  </a:lnTo>
                  <a:lnTo>
                    <a:pt x="463" y="366"/>
                  </a:lnTo>
                  <a:lnTo>
                    <a:pt x="341" y="609"/>
                  </a:lnTo>
                  <a:lnTo>
                    <a:pt x="244" y="877"/>
                  </a:lnTo>
                  <a:lnTo>
                    <a:pt x="171" y="1145"/>
                  </a:lnTo>
                  <a:lnTo>
                    <a:pt x="25" y="1656"/>
                  </a:lnTo>
                  <a:lnTo>
                    <a:pt x="0" y="1876"/>
                  </a:lnTo>
                  <a:lnTo>
                    <a:pt x="0" y="1876"/>
                  </a:lnTo>
                  <a:lnTo>
                    <a:pt x="195" y="1827"/>
                  </a:lnTo>
                  <a:lnTo>
                    <a:pt x="707" y="1705"/>
                  </a:lnTo>
                  <a:lnTo>
                    <a:pt x="999" y="1608"/>
                  </a:lnTo>
                  <a:lnTo>
                    <a:pt x="1267" y="1510"/>
                  </a:lnTo>
                  <a:lnTo>
                    <a:pt x="1486" y="1413"/>
                  </a:lnTo>
                  <a:lnTo>
                    <a:pt x="1632" y="1291"/>
                  </a:lnTo>
                  <a:lnTo>
                    <a:pt x="1632" y="1291"/>
                  </a:lnTo>
                  <a:lnTo>
                    <a:pt x="1729" y="1169"/>
                  </a:lnTo>
                  <a:lnTo>
                    <a:pt x="1802" y="1048"/>
                  </a:lnTo>
                  <a:lnTo>
                    <a:pt x="1851" y="901"/>
                  </a:lnTo>
                  <a:lnTo>
                    <a:pt x="1876" y="755"/>
                  </a:lnTo>
                  <a:lnTo>
                    <a:pt x="1851" y="609"/>
                  </a:lnTo>
                  <a:lnTo>
                    <a:pt x="1802" y="463"/>
                  </a:lnTo>
                  <a:lnTo>
                    <a:pt x="1729" y="341"/>
                  </a:lnTo>
                  <a:lnTo>
                    <a:pt x="1632" y="219"/>
                  </a:lnTo>
                  <a:lnTo>
                    <a:pt x="1632" y="219"/>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8674" name="Picture 2">
            <a:extLst>
              <a:ext uri="{FF2B5EF4-FFF2-40B4-BE49-F238E27FC236}">
                <a16:creationId xmlns:a16="http://schemas.microsoft.com/office/drawing/2014/main" id="{F1DD86CA-384B-46A6-B2CD-830B3C8D1D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1537" y="555526"/>
            <a:ext cx="6552727" cy="393990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oogle Shape;139;p18"/>
          <p:cNvGrpSpPr/>
          <p:nvPr/>
        </p:nvGrpSpPr>
        <p:grpSpPr>
          <a:xfrm>
            <a:off x="6929454" y="428610"/>
            <a:ext cx="1847361" cy="1847352"/>
            <a:chOff x="6643075" y="3664250"/>
            <a:chExt cx="407950" cy="407975"/>
          </a:xfrm>
        </p:grpSpPr>
        <p:sp>
          <p:nvSpPr>
            <p:cNvPr id="4" name="Google Shape;140;p18"/>
            <p:cNvSpPr/>
            <p:nvPr/>
          </p:nvSpPr>
          <p:spPr>
            <a:xfrm>
              <a:off x="6794075" y="3815250"/>
              <a:ext cx="211300" cy="211300"/>
            </a:xfrm>
            <a:custGeom>
              <a:avLst/>
              <a:gdLst/>
              <a:ahLst/>
              <a:cxnLst/>
              <a:rect l="l" t="t" r="r" b="b"/>
              <a:pathLst>
                <a:path w="8452" h="8452" fill="none" extrusionOk="0">
                  <a:moveTo>
                    <a:pt x="0" y="8135"/>
                  </a:moveTo>
                  <a:lnTo>
                    <a:pt x="0" y="8135"/>
                  </a:lnTo>
                  <a:lnTo>
                    <a:pt x="438" y="8257"/>
                  </a:lnTo>
                  <a:lnTo>
                    <a:pt x="852" y="8354"/>
                  </a:lnTo>
                  <a:lnTo>
                    <a:pt x="1291" y="8403"/>
                  </a:lnTo>
                  <a:lnTo>
                    <a:pt x="1729" y="8452"/>
                  </a:lnTo>
                  <a:lnTo>
                    <a:pt x="2168" y="8452"/>
                  </a:lnTo>
                  <a:lnTo>
                    <a:pt x="2606" y="8427"/>
                  </a:lnTo>
                  <a:lnTo>
                    <a:pt x="3020" y="8378"/>
                  </a:lnTo>
                  <a:lnTo>
                    <a:pt x="3458" y="8281"/>
                  </a:lnTo>
                  <a:lnTo>
                    <a:pt x="3872" y="8184"/>
                  </a:lnTo>
                  <a:lnTo>
                    <a:pt x="4311" y="8037"/>
                  </a:lnTo>
                  <a:lnTo>
                    <a:pt x="4701" y="7867"/>
                  </a:lnTo>
                  <a:lnTo>
                    <a:pt x="5115" y="7672"/>
                  </a:lnTo>
                  <a:lnTo>
                    <a:pt x="5504" y="7429"/>
                  </a:lnTo>
                  <a:lnTo>
                    <a:pt x="5870" y="7185"/>
                  </a:lnTo>
                  <a:lnTo>
                    <a:pt x="6235" y="6893"/>
                  </a:lnTo>
                  <a:lnTo>
                    <a:pt x="6576" y="6576"/>
                  </a:lnTo>
                  <a:lnTo>
                    <a:pt x="6576" y="6576"/>
                  </a:lnTo>
                  <a:lnTo>
                    <a:pt x="6892" y="6235"/>
                  </a:lnTo>
                  <a:lnTo>
                    <a:pt x="7185" y="5870"/>
                  </a:lnTo>
                  <a:lnTo>
                    <a:pt x="7428" y="5505"/>
                  </a:lnTo>
                  <a:lnTo>
                    <a:pt x="7672" y="5115"/>
                  </a:lnTo>
                  <a:lnTo>
                    <a:pt x="7867" y="4701"/>
                  </a:lnTo>
                  <a:lnTo>
                    <a:pt x="8037" y="4311"/>
                  </a:lnTo>
                  <a:lnTo>
                    <a:pt x="8183" y="3873"/>
                  </a:lnTo>
                  <a:lnTo>
                    <a:pt x="8281" y="3459"/>
                  </a:lnTo>
                  <a:lnTo>
                    <a:pt x="8378" y="3020"/>
                  </a:lnTo>
                  <a:lnTo>
                    <a:pt x="8427" y="2606"/>
                  </a:lnTo>
                  <a:lnTo>
                    <a:pt x="8451" y="2168"/>
                  </a:lnTo>
                  <a:lnTo>
                    <a:pt x="8451" y="1730"/>
                  </a:lnTo>
                  <a:lnTo>
                    <a:pt x="8402" y="1291"/>
                  </a:lnTo>
                  <a:lnTo>
                    <a:pt x="8354" y="853"/>
                  </a:lnTo>
                  <a:lnTo>
                    <a:pt x="8256" y="439"/>
                  </a:lnTo>
                  <a:lnTo>
                    <a:pt x="8135" y="0"/>
                  </a:lnTo>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41;p18"/>
            <p:cNvSpPr/>
            <p:nvPr/>
          </p:nvSpPr>
          <p:spPr>
            <a:xfrm>
              <a:off x="6643075" y="3664250"/>
              <a:ext cx="407950" cy="407975"/>
            </a:xfrm>
            <a:custGeom>
              <a:avLst/>
              <a:gdLst/>
              <a:ahLst/>
              <a:cxnLst/>
              <a:rect l="l" t="t" r="r" b="b"/>
              <a:pathLst>
                <a:path w="16318" h="16319" fill="none" extrusionOk="0">
                  <a:moveTo>
                    <a:pt x="16074" y="244"/>
                  </a:moveTo>
                  <a:lnTo>
                    <a:pt x="16074" y="244"/>
                  </a:lnTo>
                  <a:lnTo>
                    <a:pt x="15928" y="122"/>
                  </a:lnTo>
                  <a:lnTo>
                    <a:pt x="15758" y="49"/>
                  </a:lnTo>
                  <a:lnTo>
                    <a:pt x="15538" y="0"/>
                  </a:lnTo>
                  <a:lnTo>
                    <a:pt x="15319" y="0"/>
                  </a:lnTo>
                  <a:lnTo>
                    <a:pt x="15051" y="25"/>
                  </a:lnTo>
                  <a:lnTo>
                    <a:pt x="14759" y="73"/>
                  </a:lnTo>
                  <a:lnTo>
                    <a:pt x="14442" y="171"/>
                  </a:lnTo>
                  <a:lnTo>
                    <a:pt x="14102" y="293"/>
                  </a:lnTo>
                  <a:lnTo>
                    <a:pt x="13736" y="439"/>
                  </a:lnTo>
                  <a:lnTo>
                    <a:pt x="13347" y="609"/>
                  </a:lnTo>
                  <a:lnTo>
                    <a:pt x="12957" y="828"/>
                  </a:lnTo>
                  <a:lnTo>
                    <a:pt x="12543" y="1048"/>
                  </a:lnTo>
                  <a:lnTo>
                    <a:pt x="11666" y="1608"/>
                  </a:lnTo>
                  <a:lnTo>
                    <a:pt x="10716" y="2265"/>
                  </a:lnTo>
                  <a:lnTo>
                    <a:pt x="10716" y="2265"/>
                  </a:lnTo>
                  <a:lnTo>
                    <a:pt x="10278" y="2095"/>
                  </a:lnTo>
                  <a:lnTo>
                    <a:pt x="9815" y="1949"/>
                  </a:lnTo>
                  <a:lnTo>
                    <a:pt x="9352" y="1851"/>
                  </a:lnTo>
                  <a:lnTo>
                    <a:pt x="8890" y="1778"/>
                  </a:lnTo>
                  <a:lnTo>
                    <a:pt x="8427" y="1730"/>
                  </a:lnTo>
                  <a:lnTo>
                    <a:pt x="7940" y="1730"/>
                  </a:lnTo>
                  <a:lnTo>
                    <a:pt x="7477" y="1778"/>
                  </a:lnTo>
                  <a:lnTo>
                    <a:pt x="7014" y="1827"/>
                  </a:lnTo>
                  <a:lnTo>
                    <a:pt x="6551" y="1924"/>
                  </a:lnTo>
                  <a:lnTo>
                    <a:pt x="6089" y="2070"/>
                  </a:lnTo>
                  <a:lnTo>
                    <a:pt x="5650" y="2241"/>
                  </a:lnTo>
                  <a:lnTo>
                    <a:pt x="5212" y="2436"/>
                  </a:lnTo>
                  <a:lnTo>
                    <a:pt x="4774" y="2679"/>
                  </a:lnTo>
                  <a:lnTo>
                    <a:pt x="4384" y="2972"/>
                  </a:lnTo>
                  <a:lnTo>
                    <a:pt x="3994" y="3264"/>
                  </a:lnTo>
                  <a:lnTo>
                    <a:pt x="3605" y="3605"/>
                  </a:lnTo>
                  <a:lnTo>
                    <a:pt x="3605" y="3605"/>
                  </a:lnTo>
                  <a:lnTo>
                    <a:pt x="3264" y="3995"/>
                  </a:lnTo>
                  <a:lnTo>
                    <a:pt x="2971" y="4384"/>
                  </a:lnTo>
                  <a:lnTo>
                    <a:pt x="2679" y="4774"/>
                  </a:lnTo>
                  <a:lnTo>
                    <a:pt x="2436" y="5212"/>
                  </a:lnTo>
                  <a:lnTo>
                    <a:pt x="2241" y="5651"/>
                  </a:lnTo>
                  <a:lnTo>
                    <a:pt x="2070" y="6089"/>
                  </a:lnTo>
                  <a:lnTo>
                    <a:pt x="1924" y="6552"/>
                  </a:lnTo>
                  <a:lnTo>
                    <a:pt x="1827" y="7015"/>
                  </a:lnTo>
                  <a:lnTo>
                    <a:pt x="1778" y="7477"/>
                  </a:lnTo>
                  <a:lnTo>
                    <a:pt x="1729" y="7940"/>
                  </a:lnTo>
                  <a:lnTo>
                    <a:pt x="1729" y="8427"/>
                  </a:lnTo>
                  <a:lnTo>
                    <a:pt x="1778" y="8890"/>
                  </a:lnTo>
                  <a:lnTo>
                    <a:pt x="1851" y="9353"/>
                  </a:lnTo>
                  <a:lnTo>
                    <a:pt x="1948" y="9815"/>
                  </a:lnTo>
                  <a:lnTo>
                    <a:pt x="2095" y="10278"/>
                  </a:lnTo>
                  <a:lnTo>
                    <a:pt x="2265" y="10716"/>
                  </a:lnTo>
                  <a:lnTo>
                    <a:pt x="2265" y="10716"/>
                  </a:lnTo>
                  <a:lnTo>
                    <a:pt x="1607" y="11666"/>
                  </a:lnTo>
                  <a:lnTo>
                    <a:pt x="1047" y="12543"/>
                  </a:lnTo>
                  <a:lnTo>
                    <a:pt x="828" y="12957"/>
                  </a:lnTo>
                  <a:lnTo>
                    <a:pt x="609" y="13347"/>
                  </a:lnTo>
                  <a:lnTo>
                    <a:pt x="438" y="13737"/>
                  </a:lnTo>
                  <a:lnTo>
                    <a:pt x="292" y="14102"/>
                  </a:lnTo>
                  <a:lnTo>
                    <a:pt x="170" y="14443"/>
                  </a:lnTo>
                  <a:lnTo>
                    <a:pt x="73" y="14759"/>
                  </a:lnTo>
                  <a:lnTo>
                    <a:pt x="24" y="15052"/>
                  </a:lnTo>
                  <a:lnTo>
                    <a:pt x="0" y="15320"/>
                  </a:lnTo>
                  <a:lnTo>
                    <a:pt x="0" y="15539"/>
                  </a:lnTo>
                  <a:lnTo>
                    <a:pt x="49" y="15758"/>
                  </a:lnTo>
                  <a:lnTo>
                    <a:pt x="122" y="15928"/>
                  </a:lnTo>
                  <a:lnTo>
                    <a:pt x="244" y="16075"/>
                  </a:lnTo>
                  <a:lnTo>
                    <a:pt x="244" y="16075"/>
                  </a:lnTo>
                  <a:lnTo>
                    <a:pt x="341" y="16172"/>
                  </a:lnTo>
                  <a:lnTo>
                    <a:pt x="487" y="16245"/>
                  </a:lnTo>
                  <a:lnTo>
                    <a:pt x="633" y="16294"/>
                  </a:lnTo>
                  <a:lnTo>
                    <a:pt x="804" y="16318"/>
                  </a:lnTo>
                  <a:lnTo>
                    <a:pt x="974" y="16318"/>
                  </a:lnTo>
                  <a:lnTo>
                    <a:pt x="1169" y="16318"/>
                  </a:lnTo>
                  <a:lnTo>
                    <a:pt x="1388" y="16269"/>
                  </a:lnTo>
                  <a:lnTo>
                    <a:pt x="1632" y="16221"/>
                  </a:lnTo>
                  <a:lnTo>
                    <a:pt x="2143" y="16075"/>
                  </a:lnTo>
                  <a:lnTo>
                    <a:pt x="2703" y="15831"/>
                  </a:lnTo>
                  <a:lnTo>
                    <a:pt x="3312" y="15539"/>
                  </a:lnTo>
                  <a:lnTo>
                    <a:pt x="3946" y="15149"/>
                  </a:lnTo>
                  <a:lnTo>
                    <a:pt x="4652" y="14711"/>
                  </a:lnTo>
                  <a:lnTo>
                    <a:pt x="5358" y="14224"/>
                  </a:lnTo>
                  <a:lnTo>
                    <a:pt x="6113" y="13663"/>
                  </a:lnTo>
                  <a:lnTo>
                    <a:pt x="6892" y="13055"/>
                  </a:lnTo>
                  <a:lnTo>
                    <a:pt x="7696" y="12397"/>
                  </a:lnTo>
                  <a:lnTo>
                    <a:pt x="8500" y="11691"/>
                  </a:lnTo>
                  <a:lnTo>
                    <a:pt x="9304" y="10936"/>
                  </a:lnTo>
                  <a:lnTo>
                    <a:pt x="10132" y="10132"/>
                  </a:lnTo>
                  <a:lnTo>
                    <a:pt x="10132" y="10132"/>
                  </a:lnTo>
                  <a:lnTo>
                    <a:pt x="10935" y="9304"/>
                  </a:lnTo>
                  <a:lnTo>
                    <a:pt x="11690" y="8500"/>
                  </a:lnTo>
                  <a:lnTo>
                    <a:pt x="12397" y="7696"/>
                  </a:lnTo>
                  <a:lnTo>
                    <a:pt x="13054" y="6893"/>
                  </a:lnTo>
                  <a:lnTo>
                    <a:pt x="13663" y="6113"/>
                  </a:lnTo>
                  <a:lnTo>
                    <a:pt x="14223" y="5358"/>
                  </a:lnTo>
                  <a:lnTo>
                    <a:pt x="14710" y="4652"/>
                  </a:lnTo>
                  <a:lnTo>
                    <a:pt x="15149" y="3946"/>
                  </a:lnTo>
                  <a:lnTo>
                    <a:pt x="15538" y="3313"/>
                  </a:lnTo>
                  <a:lnTo>
                    <a:pt x="15831" y="2704"/>
                  </a:lnTo>
                  <a:lnTo>
                    <a:pt x="16074" y="2144"/>
                  </a:lnTo>
                  <a:lnTo>
                    <a:pt x="16220" y="1632"/>
                  </a:lnTo>
                  <a:lnTo>
                    <a:pt x="16269" y="1389"/>
                  </a:lnTo>
                  <a:lnTo>
                    <a:pt x="16318" y="1169"/>
                  </a:lnTo>
                  <a:lnTo>
                    <a:pt x="16318" y="975"/>
                  </a:lnTo>
                  <a:lnTo>
                    <a:pt x="16318" y="804"/>
                  </a:lnTo>
                  <a:lnTo>
                    <a:pt x="16293" y="634"/>
                  </a:lnTo>
                  <a:lnTo>
                    <a:pt x="16245" y="487"/>
                  </a:lnTo>
                  <a:lnTo>
                    <a:pt x="16172" y="341"/>
                  </a:lnTo>
                  <a:lnTo>
                    <a:pt x="16074" y="244"/>
                  </a:lnTo>
                  <a:lnTo>
                    <a:pt x="16074" y="244"/>
                  </a:lnTo>
                  <a:close/>
                  <a:moveTo>
                    <a:pt x="1827" y="13810"/>
                  </a:moveTo>
                  <a:lnTo>
                    <a:pt x="1827" y="13810"/>
                  </a:lnTo>
                  <a:lnTo>
                    <a:pt x="1754" y="13737"/>
                  </a:lnTo>
                  <a:lnTo>
                    <a:pt x="1729" y="13639"/>
                  </a:lnTo>
                  <a:lnTo>
                    <a:pt x="1681" y="13542"/>
                  </a:lnTo>
                  <a:lnTo>
                    <a:pt x="1681" y="13444"/>
                  </a:lnTo>
                  <a:lnTo>
                    <a:pt x="1681" y="13176"/>
                  </a:lnTo>
                  <a:lnTo>
                    <a:pt x="1754" y="12884"/>
                  </a:lnTo>
                  <a:lnTo>
                    <a:pt x="1875" y="12519"/>
                  </a:lnTo>
                  <a:lnTo>
                    <a:pt x="2046" y="12153"/>
                  </a:lnTo>
                  <a:lnTo>
                    <a:pt x="2265" y="11715"/>
                  </a:lnTo>
                  <a:lnTo>
                    <a:pt x="2533" y="11277"/>
                  </a:lnTo>
                  <a:lnTo>
                    <a:pt x="2533" y="11277"/>
                  </a:lnTo>
                  <a:lnTo>
                    <a:pt x="2752" y="11642"/>
                  </a:lnTo>
                  <a:lnTo>
                    <a:pt x="3020" y="12007"/>
                  </a:lnTo>
                  <a:lnTo>
                    <a:pt x="3288" y="12373"/>
                  </a:lnTo>
                  <a:lnTo>
                    <a:pt x="3605" y="12714"/>
                  </a:lnTo>
                  <a:lnTo>
                    <a:pt x="3605" y="12714"/>
                  </a:lnTo>
                  <a:lnTo>
                    <a:pt x="3897" y="12957"/>
                  </a:lnTo>
                  <a:lnTo>
                    <a:pt x="4165" y="13201"/>
                  </a:lnTo>
                  <a:lnTo>
                    <a:pt x="4165" y="13201"/>
                  </a:lnTo>
                  <a:lnTo>
                    <a:pt x="3751" y="13444"/>
                  </a:lnTo>
                  <a:lnTo>
                    <a:pt x="3361" y="13639"/>
                  </a:lnTo>
                  <a:lnTo>
                    <a:pt x="3020" y="13785"/>
                  </a:lnTo>
                  <a:lnTo>
                    <a:pt x="2679" y="13883"/>
                  </a:lnTo>
                  <a:lnTo>
                    <a:pt x="2411" y="13956"/>
                  </a:lnTo>
                  <a:lnTo>
                    <a:pt x="2168" y="13956"/>
                  </a:lnTo>
                  <a:lnTo>
                    <a:pt x="2070" y="13931"/>
                  </a:lnTo>
                  <a:lnTo>
                    <a:pt x="1973" y="13907"/>
                  </a:lnTo>
                  <a:lnTo>
                    <a:pt x="1900" y="13858"/>
                  </a:lnTo>
                  <a:lnTo>
                    <a:pt x="1827" y="13810"/>
                  </a:lnTo>
                  <a:lnTo>
                    <a:pt x="1827" y="13810"/>
                  </a:lnTo>
                  <a:close/>
                  <a:moveTo>
                    <a:pt x="8159" y="4482"/>
                  </a:moveTo>
                  <a:lnTo>
                    <a:pt x="8159" y="4482"/>
                  </a:lnTo>
                  <a:lnTo>
                    <a:pt x="8037" y="4482"/>
                  </a:lnTo>
                  <a:lnTo>
                    <a:pt x="7940" y="4433"/>
                  </a:lnTo>
                  <a:lnTo>
                    <a:pt x="7842" y="4384"/>
                  </a:lnTo>
                  <a:lnTo>
                    <a:pt x="7745" y="4311"/>
                  </a:lnTo>
                  <a:lnTo>
                    <a:pt x="7672" y="4238"/>
                  </a:lnTo>
                  <a:lnTo>
                    <a:pt x="7623" y="4141"/>
                  </a:lnTo>
                  <a:lnTo>
                    <a:pt x="7574" y="4019"/>
                  </a:lnTo>
                  <a:lnTo>
                    <a:pt x="7574" y="3897"/>
                  </a:lnTo>
                  <a:lnTo>
                    <a:pt x="7574" y="3897"/>
                  </a:lnTo>
                  <a:lnTo>
                    <a:pt x="7574" y="3775"/>
                  </a:lnTo>
                  <a:lnTo>
                    <a:pt x="7623" y="3678"/>
                  </a:lnTo>
                  <a:lnTo>
                    <a:pt x="7672" y="3580"/>
                  </a:lnTo>
                  <a:lnTo>
                    <a:pt x="7745" y="3483"/>
                  </a:lnTo>
                  <a:lnTo>
                    <a:pt x="7842" y="3410"/>
                  </a:lnTo>
                  <a:lnTo>
                    <a:pt x="7940" y="3361"/>
                  </a:lnTo>
                  <a:lnTo>
                    <a:pt x="8037" y="3337"/>
                  </a:lnTo>
                  <a:lnTo>
                    <a:pt x="8159" y="3313"/>
                  </a:lnTo>
                  <a:lnTo>
                    <a:pt x="8159" y="3313"/>
                  </a:lnTo>
                  <a:lnTo>
                    <a:pt x="8281" y="3337"/>
                  </a:lnTo>
                  <a:lnTo>
                    <a:pt x="8378" y="3361"/>
                  </a:lnTo>
                  <a:lnTo>
                    <a:pt x="8476" y="3410"/>
                  </a:lnTo>
                  <a:lnTo>
                    <a:pt x="8573" y="3483"/>
                  </a:lnTo>
                  <a:lnTo>
                    <a:pt x="8646" y="3580"/>
                  </a:lnTo>
                  <a:lnTo>
                    <a:pt x="8695" y="3678"/>
                  </a:lnTo>
                  <a:lnTo>
                    <a:pt x="8743" y="3775"/>
                  </a:lnTo>
                  <a:lnTo>
                    <a:pt x="8743" y="3897"/>
                  </a:lnTo>
                  <a:lnTo>
                    <a:pt x="8743" y="3897"/>
                  </a:lnTo>
                  <a:lnTo>
                    <a:pt x="8743" y="4019"/>
                  </a:lnTo>
                  <a:lnTo>
                    <a:pt x="8695" y="4141"/>
                  </a:lnTo>
                  <a:lnTo>
                    <a:pt x="8646" y="4238"/>
                  </a:lnTo>
                  <a:lnTo>
                    <a:pt x="8573" y="4311"/>
                  </a:lnTo>
                  <a:lnTo>
                    <a:pt x="8476" y="4384"/>
                  </a:lnTo>
                  <a:lnTo>
                    <a:pt x="8378" y="4433"/>
                  </a:lnTo>
                  <a:lnTo>
                    <a:pt x="8281" y="4482"/>
                  </a:lnTo>
                  <a:lnTo>
                    <a:pt x="8159" y="4482"/>
                  </a:lnTo>
                  <a:lnTo>
                    <a:pt x="8159" y="4482"/>
                  </a:lnTo>
                  <a:close/>
                  <a:moveTo>
                    <a:pt x="9133" y="5943"/>
                  </a:moveTo>
                  <a:lnTo>
                    <a:pt x="9133" y="5943"/>
                  </a:lnTo>
                  <a:lnTo>
                    <a:pt x="9036" y="5943"/>
                  </a:lnTo>
                  <a:lnTo>
                    <a:pt x="8963" y="5919"/>
                  </a:lnTo>
                  <a:lnTo>
                    <a:pt x="8841" y="5846"/>
                  </a:lnTo>
                  <a:lnTo>
                    <a:pt x="8768" y="5724"/>
                  </a:lnTo>
                  <a:lnTo>
                    <a:pt x="8743" y="5651"/>
                  </a:lnTo>
                  <a:lnTo>
                    <a:pt x="8743" y="5553"/>
                  </a:lnTo>
                  <a:lnTo>
                    <a:pt x="8743" y="5553"/>
                  </a:lnTo>
                  <a:lnTo>
                    <a:pt x="8743" y="5480"/>
                  </a:lnTo>
                  <a:lnTo>
                    <a:pt x="8768" y="5407"/>
                  </a:lnTo>
                  <a:lnTo>
                    <a:pt x="8841" y="5285"/>
                  </a:lnTo>
                  <a:lnTo>
                    <a:pt x="8963" y="5212"/>
                  </a:lnTo>
                  <a:lnTo>
                    <a:pt x="9036" y="5188"/>
                  </a:lnTo>
                  <a:lnTo>
                    <a:pt x="9133" y="5164"/>
                  </a:lnTo>
                  <a:lnTo>
                    <a:pt x="9133" y="5164"/>
                  </a:lnTo>
                  <a:lnTo>
                    <a:pt x="9206" y="5188"/>
                  </a:lnTo>
                  <a:lnTo>
                    <a:pt x="9279" y="5212"/>
                  </a:lnTo>
                  <a:lnTo>
                    <a:pt x="9401" y="5285"/>
                  </a:lnTo>
                  <a:lnTo>
                    <a:pt x="9474" y="5407"/>
                  </a:lnTo>
                  <a:lnTo>
                    <a:pt x="9498" y="5480"/>
                  </a:lnTo>
                  <a:lnTo>
                    <a:pt x="9523" y="5553"/>
                  </a:lnTo>
                  <a:lnTo>
                    <a:pt x="9523" y="5553"/>
                  </a:lnTo>
                  <a:lnTo>
                    <a:pt x="9498" y="5651"/>
                  </a:lnTo>
                  <a:lnTo>
                    <a:pt x="9474" y="5724"/>
                  </a:lnTo>
                  <a:lnTo>
                    <a:pt x="9401" y="5846"/>
                  </a:lnTo>
                  <a:lnTo>
                    <a:pt x="9279" y="5919"/>
                  </a:lnTo>
                  <a:lnTo>
                    <a:pt x="9206" y="5943"/>
                  </a:lnTo>
                  <a:lnTo>
                    <a:pt x="9133" y="5943"/>
                  </a:lnTo>
                  <a:lnTo>
                    <a:pt x="9133" y="5943"/>
                  </a:lnTo>
                  <a:close/>
                  <a:moveTo>
                    <a:pt x="9986" y="4409"/>
                  </a:moveTo>
                  <a:lnTo>
                    <a:pt x="9986" y="4409"/>
                  </a:lnTo>
                  <a:lnTo>
                    <a:pt x="9888" y="4409"/>
                  </a:lnTo>
                  <a:lnTo>
                    <a:pt x="9815" y="4384"/>
                  </a:lnTo>
                  <a:lnTo>
                    <a:pt x="9693" y="4287"/>
                  </a:lnTo>
                  <a:lnTo>
                    <a:pt x="9620" y="4165"/>
                  </a:lnTo>
                  <a:lnTo>
                    <a:pt x="9596" y="4092"/>
                  </a:lnTo>
                  <a:lnTo>
                    <a:pt x="9596" y="4019"/>
                  </a:lnTo>
                  <a:lnTo>
                    <a:pt x="9596" y="4019"/>
                  </a:lnTo>
                  <a:lnTo>
                    <a:pt x="9596" y="3946"/>
                  </a:lnTo>
                  <a:lnTo>
                    <a:pt x="9620" y="3873"/>
                  </a:lnTo>
                  <a:lnTo>
                    <a:pt x="9693" y="3751"/>
                  </a:lnTo>
                  <a:lnTo>
                    <a:pt x="9815" y="3654"/>
                  </a:lnTo>
                  <a:lnTo>
                    <a:pt x="9888" y="3629"/>
                  </a:lnTo>
                  <a:lnTo>
                    <a:pt x="9986" y="3629"/>
                  </a:lnTo>
                  <a:lnTo>
                    <a:pt x="9986" y="3629"/>
                  </a:lnTo>
                  <a:lnTo>
                    <a:pt x="10059" y="3629"/>
                  </a:lnTo>
                  <a:lnTo>
                    <a:pt x="10132" y="3654"/>
                  </a:lnTo>
                  <a:lnTo>
                    <a:pt x="10253" y="3751"/>
                  </a:lnTo>
                  <a:lnTo>
                    <a:pt x="10327" y="3873"/>
                  </a:lnTo>
                  <a:lnTo>
                    <a:pt x="10351" y="3946"/>
                  </a:lnTo>
                  <a:lnTo>
                    <a:pt x="10375" y="4019"/>
                  </a:lnTo>
                  <a:lnTo>
                    <a:pt x="10375" y="4019"/>
                  </a:lnTo>
                  <a:lnTo>
                    <a:pt x="10351" y="4092"/>
                  </a:lnTo>
                  <a:lnTo>
                    <a:pt x="10327" y="4165"/>
                  </a:lnTo>
                  <a:lnTo>
                    <a:pt x="10253" y="4287"/>
                  </a:lnTo>
                  <a:lnTo>
                    <a:pt x="10132" y="4384"/>
                  </a:lnTo>
                  <a:lnTo>
                    <a:pt x="10059" y="4409"/>
                  </a:lnTo>
                  <a:lnTo>
                    <a:pt x="9986" y="4409"/>
                  </a:lnTo>
                  <a:lnTo>
                    <a:pt x="9986" y="4409"/>
                  </a:lnTo>
                  <a:close/>
                  <a:moveTo>
                    <a:pt x="13200" y="4165"/>
                  </a:moveTo>
                  <a:lnTo>
                    <a:pt x="13200" y="4165"/>
                  </a:lnTo>
                  <a:lnTo>
                    <a:pt x="12957" y="3897"/>
                  </a:lnTo>
                  <a:lnTo>
                    <a:pt x="12713" y="3605"/>
                  </a:lnTo>
                  <a:lnTo>
                    <a:pt x="12713" y="3605"/>
                  </a:lnTo>
                  <a:lnTo>
                    <a:pt x="12372" y="3288"/>
                  </a:lnTo>
                  <a:lnTo>
                    <a:pt x="12007" y="3020"/>
                  </a:lnTo>
                  <a:lnTo>
                    <a:pt x="11642" y="2752"/>
                  </a:lnTo>
                  <a:lnTo>
                    <a:pt x="11276" y="2533"/>
                  </a:lnTo>
                  <a:lnTo>
                    <a:pt x="11276" y="2533"/>
                  </a:lnTo>
                  <a:lnTo>
                    <a:pt x="11715" y="2265"/>
                  </a:lnTo>
                  <a:lnTo>
                    <a:pt x="12153" y="2046"/>
                  </a:lnTo>
                  <a:lnTo>
                    <a:pt x="12518" y="1876"/>
                  </a:lnTo>
                  <a:lnTo>
                    <a:pt x="12884" y="1754"/>
                  </a:lnTo>
                  <a:lnTo>
                    <a:pt x="13176" y="1681"/>
                  </a:lnTo>
                  <a:lnTo>
                    <a:pt x="13444" y="1681"/>
                  </a:lnTo>
                  <a:lnTo>
                    <a:pt x="13541" y="1681"/>
                  </a:lnTo>
                  <a:lnTo>
                    <a:pt x="13639" y="1730"/>
                  </a:lnTo>
                  <a:lnTo>
                    <a:pt x="13736" y="1754"/>
                  </a:lnTo>
                  <a:lnTo>
                    <a:pt x="13809" y="1827"/>
                  </a:lnTo>
                  <a:lnTo>
                    <a:pt x="13809" y="1827"/>
                  </a:lnTo>
                  <a:lnTo>
                    <a:pt x="13858" y="1900"/>
                  </a:lnTo>
                  <a:lnTo>
                    <a:pt x="13907" y="1973"/>
                  </a:lnTo>
                  <a:lnTo>
                    <a:pt x="13931" y="2070"/>
                  </a:lnTo>
                  <a:lnTo>
                    <a:pt x="13955" y="2168"/>
                  </a:lnTo>
                  <a:lnTo>
                    <a:pt x="13955" y="2411"/>
                  </a:lnTo>
                  <a:lnTo>
                    <a:pt x="13882" y="2679"/>
                  </a:lnTo>
                  <a:lnTo>
                    <a:pt x="13785" y="3020"/>
                  </a:lnTo>
                  <a:lnTo>
                    <a:pt x="13639" y="3361"/>
                  </a:lnTo>
                  <a:lnTo>
                    <a:pt x="13444" y="3751"/>
                  </a:lnTo>
                  <a:lnTo>
                    <a:pt x="13200" y="4165"/>
                  </a:lnTo>
                  <a:lnTo>
                    <a:pt x="13200" y="4165"/>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Google Shape;148;p18"/>
          <p:cNvSpPr/>
          <p:nvPr/>
        </p:nvSpPr>
        <p:spPr>
          <a:xfrm rot="2697278">
            <a:off x="7921136" y="2360858"/>
            <a:ext cx="438306" cy="418511"/>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49;p18"/>
          <p:cNvSpPr/>
          <p:nvPr/>
        </p:nvSpPr>
        <p:spPr>
          <a:xfrm>
            <a:off x="8286776" y="2143122"/>
            <a:ext cx="175587" cy="167693"/>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 name="Google Shape;142;p18"/>
          <p:cNvGrpSpPr/>
          <p:nvPr/>
        </p:nvGrpSpPr>
        <p:grpSpPr>
          <a:xfrm rot="-587346">
            <a:off x="7202801" y="2987977"/>
            <a:ext cx="759491" cy="759448"/>
            <a:chOff x="576250" y="4319400"/>
            <a:chExt cx="442075" cy="442050"/>
          </a:xfrm>
        </p:grpSpPr>
        <p:sp>
          <p:nvSpPr>
            <p:cNvPr id="9" name="Google Shape;143;p18"/>
            <p:cNvSpPr/>
            <p:nvPr/>
          </p:nvSpPr>
          <p:spPr>
            <a:xfrm>
              <a:off x="576250" y="4319400"/>
              <a:ext cx="442075" cy="442050"/>
            </a:xfrm>
            <a:custGeom>
              <a:avLst/>
              <a:gdLst/>
              <a:ahLst/>
              <a:cxnLst/>
              <a:rect l="l" t="t" r="r" b="b"/>
              <a:pathLst>
                <a:path w="17683" h="17682" fill="none" extrusionOk="0">
                  <a:moveTo>
                    <a:pt x="11472" y="17292"/>
                  </a:moveTo>
                  <a:lnTo>
                    <a:pt x="11472" y="12153"/>
                  </a:lnTo>
                  <a:lnTo>
                    <a:pt x="16416" y="7209"/>
                  </a:lnTo>
                  <a:lnTo>
                    <a:pt x="16416" y="7209"/>
                  </a:lnTo>
                  <a:lnTo>
                    <a:pt x="16562" y="7063"/>
                  </a:lnTo>
                  <a:lnTo>
                    <a:pt x="16684" y="6868"/>
                  </a:lnTo>
                  <a:lnTo>
                    <a:pt x="16830" y="6674"/>
                  </a:lnTo>
                  <a:lnTo>
                    <a:pt x="16927" y="6479"/>
                  </a:lnTo>
                  <a:lnTo>
                    <a:pt x="17146" y="6040"/>
                  </a:lnTo>
                  <a:lnTo>
                    <a:pt x="17317" y="5553"/>
                  </a:lnTo>
                  <a:lnTo>
                    <a:pt x="17439" y="5042"/>
                  </a:lnTo>
                  <a:lnTo>
                    <a:pt x="17560" y="4506"/>
                  </a:lnTo>
                  <a:lnTo>
                    <a:pt x="17633" y="3970"/>
                  </a:lnTo>
                  <a:lnTo>
                    <a:pt x="17658" y="3434"/>
                  </a:lnTo>
                  <a:lnTo>
                    <a:pt x="17682" y="2898"/>
                  </a:lnTo>
                  <a:lnTo>
                    <a:pt x="17682" y="2411"/>
                  </a:lnTo>
                  <a:lnTo>
                    <a:pt x="17658" y="1949"/>
                  </a:lnTo>
                  <a:lnTo>
                    <a:pt x="17609" y="1510"/>
                  </a:lnTo>
                  <a:lnTo>
                    <a:pt x="17536" y="1145"/>
                  </a:lnTo>
                  <a:lnTo>
                    <a:pt x="17463" y="828"/>
                  </a:lnTo>
                  <a:lnTo>
                    <a:pt x="17366" y="585"/>
                  </a:lnTo>
                  <a:lnTo>
                    <a:pt x="17292" y="487"/>
                  </a:lnTo>
                  <a:lnTo>
                    <a:pt x="17244" y="439"/>
                  </a:lnTo>
                  <a:lnTo>
                    <a:pt x="17244" y="439"/>
                  </a:lnTo>
                  <a:lnTo>
                    <a:pt x="17195" y="390"/>
                  </a:lnTo>
                  <a:lnTo>
                    <a:pt x="17098" y="317"/>
                  </a:lnTo>
                  <a:lnTo>
                    <a:pt x="16854" y="219"/>
                  </a:lnTo>
                  <a:lnTo>
                    <a:pt x="16537" y="146"/>
                  </a:lnTo>
                  <a:lnTo>
                    <a:pt x="16172" y="73"/>
                  </a:lnTo>
                  <a:lnTo>
                    <a:pt x="15734" y="25"/>
                  </a:lnTo>
                  <a:lnTo>
                    <a:pt x="15271" y="0"/>
                  </a:lnTo>
                  <a:lnTo>
                    <a:pt x="14784" y="0"/>
                  </a:lnTo>
                  <a:lnTo>
                    <a:pt x="14248" y="25"/>
                  </a:lnTo>
                  <a:lnTo>
                    <a:pt x="13712" y="49"/>
                  </a:lnTo>
                  <a:lnTo>
                    <a:pt x="13176" y="122"/>
                  </a:lnTo>
                  <a:lnTo>
                    <a:pt x="12641" y="244"/>
                  </a:lnTo>
                  <a:lnTo>
                    <a:pt x="12129" y="366"/>
                  </a:lnTo>
                  <a:lnTo>
                    <a:pt x="11642" y="536"/>
                  </a:lnTo>
                  <a:lnTo>
                    <a:pt x="11204" y="755"/>
                  </a:lnTo>
                  <a:lnTo>
                    <a:pt x="10985" y="853"/>
                  </a:lnTo>
                  <a:lnTo>
                    <a:pt x="10814" y="999"/>
                  </a:lnTo>
                  <a:lnTo>
                    <a:pt x="10619" y="1121"/>
                  </a:lnTo>
                  <a:lnTo>
                    <a:pt x="10473" y="1267"/>
                  </a:lnTo>
                  <a:lnTo>
                    <a:pt x="5529" y="6211"/>
                  </a:lnTo>
                  <a:lnTo>
                    <a:pt x="390" y="6211"/>
                  </a:lnTo>
                  <a:lnTo>
                    <a:pt x="390" y="6211"/>
                  </a:lnTo>
                  <a:lnTo>
                    <a:pt x="244" y="6235"/>
                  </a:lnTo>
                  <a:lnTo>
                    <a:pt x="147" y="6259"/>
                  </a:lnTo>
                  <a:lnTo>
                    <a:pt x="49" y="6308"/>
                  </a:lnTo>
                  <a:lnTo>
                    <a:pt x="0" y="6381"/>
                  </a:lnTo>
                  <a:lnTo>
                    <a:pt x="0" y="6454"/>
                  </a:lnTo>
                  <a:lnTo>
                    <a:pt x="25" y="6552"/>
                  </a:lnTo>
                  <a:lnTo>
                    <a:pt x="74" y="6649"/>
                  </a:lnTo>
                  <a:lnTo>
                    <a:pt x="171" y="6771"/>
                  </a:lnTo>
                  <a:lnTo>
                    <a:pt x="2582" y="9158"/>
                  </a:lnTo>
                  <a:lnTo>
                    <a:pt x="2265" y="9474"/>
                  </a:lnTo>
                  <a:lnTo>
                    <a:pt x="950" y="9718"/>
                  </a:lnTo>
                  <a:lnTo>
                    <a:pt x="950" y="9718"/>
                  </a:lnTo>
                  <a:lnTo>
                    <a:pt x="804" y="9767"/>
                  </a:lnTo>
                  <a:lnTo>
                    <a:pt x="682" y="9815"/>
                  </a:lnTo>
                  <a:lnTo>
                    <a:pt x="609" y="9913"/>
                  </a:lnTo>
                  <a:lnTo>
                    <a:pt x="561" y="9986"/>
                  </a:lnTo>
                  <a:lnTo>
                    <a:pt x="561" y="10083"/>
                  </a:lnTo>
                  <a:lnTo>
                    <a:pt x="585" y="10205"/>
                  </a:lnTo>
                  <a:lnTo>
                    <a:pt x="634" y="10302"/>
                  </a:lnTo>
                  <a:lnTo>
                    <a:pt x="731" y="10424"/>
                  </a:lnTo>
                  <a:lnTo>
                    <a:pt x="7258" y="16951"/>
                  </a:lnTo>
                  <a:lnTo>
                    <a:pt x="7258" y="16951"/>
                  </a:lnTo>
                  <a:lnTo>
                    <a:pt x="7380" y="17049"/>
                  </a:lnTo>
                  <a:lnTo>
                    <a:pt x="7477" y="17097"/>
                  </a:lnTo>
                  <a:lnTo>
                    <a:pt x="7599" y="17122"/>
                  </a:lnTo>
                  <a:lnTo>
                    <a:pt x="7697" y="17122"/>
                  </a:lnTo>
                  <a:lnTo>
                    <a:pt x="7770" y="17073"/>
                  </a:lnTo>
                  <a:lnTo>
                    <a:pt x="7867" y="17000"/>
                  </a:lnTo>
                  <a:lnTo>
                    <a:pt x="7916" y="16878"/>
                  </a:lnTo>
                  <a:lnTo>
                    <a:pt x="7965" y="16732"/>
                  </a:lnTo>
                  <a:lnTo>
                    <a:pt x="8208" y="15417"/>
                  </a:lnTo>
                  <a:lnTo>
                    <a:pt x="8525" y="15100"/>
                  </a:lnTo>
                  <a:lnTo>
                    <a:pt x="10911" y="17511"/>
                  </a:lnTo>
                  <a:lnTo>
                    <a:pt x="10911" y="17511"/>
                  </a:lnTo>
                  <a:lnTo>
                    <a:pt x="11033" y="17609"/>
                  </a:lnTo>
                  <a:lnTo>
                    <a:pt x="11131" y="17658"/>
                  </a:lnTo>
                  <a:lnTo>
                    <a:pt x="11228" y="17682"/>
                  </a:lnTo>
                  <a:lnTo>
                    <a:pt x="11301" y="17682"/>
                  </a:lnTo>
                  <a:lnTo>
                    <a:pt x="11374" y="17633"/>
                  </a:lnTo>
                  <a:lnTo>
                    <a:pt x="11423" y="17536"/>
                  </a:lnTo>
                  <a:lnTo>
                    <a:pt x="11447" y="17438"/>
                  </a:lnTo>
                  <a:lnTo>
                    <a:pt x="11472" y="17292"/>
                  </a:lnTo>
                  <a:lnTo>
                    <a:pt x="11472" y="17292"/>
                  </a:lnTo>
                  <a:close/>
                  <a:moveTo>
                    <a:pt x="6162" y="12202"/>
                  </a:moveTo>
                  <a:lnTo>
                    <a:pt x="6162" y="12202"/>
                  </a:lnTo>
                  <a:lnTo>
                    <a:pt x="6089" y="12275"/>
                  </a:lnTo>
                  <a:lnTo>
                    <a:pt x="6016" y="12324"/>
                  </a:lnTo>
                  <a:lnTo>
                    <a:pt x="5919" y="12348"/>
                  </a:lnTo>
                  <a:lnTo>
                    <a:pt x="5821" y="12348"/>
                  </a:lnTo>
                  <a:lnTo>
                    <a:pt x="5724" y="12348"/>
                  </a:lnTo>
                  <a:lnTo>
                    <a:pt x="5626" y="12324"/>
                  </a:lnTo>
                  <a:lnTo>
                    <a:pt x="5553" y="12275"/>
                  </a:lnTo>
                  <a:lnTo>
                    <a:pt x="5480" y="12202"/>
                  </a:lnTo>
                  <a:lnTo>
                    <a:pt x="5480" y="12202"/>
                  </a:lnTo>
                  <a:lnTo>
                    <a:pt x="5407" y="12129"/>
                  </a:lnTo>
                  <a:lnTo>
                    <a:pt x="5359" y="12056"/>
                  </a:lnTo>
                  <a:lnTo>
                    <a:pt x="5334" y="11959"/>
                  </a:lnTo>
                  <a:lnTo>
                    <a:pt x="5334" y="11861"/>
                  </a:lnTo>
                  <a:lnTo>
                    <a:pt x="5334" y="11764"/>
                  </a:lnTo>
                  <a:lnTo>
                    <a:pt x="5359" y="11666"/>
                  </a:lnTo>
                  <a:lnTo>
                    <a:pt x="5407" y="11593"/>
                  </a:lnTo>
                  <a:lnTo>
                    <a:pt x="5480" y="11520"/>
                  </a:lnTo>
                  <a:lnTo>
                    <a:pt x="8013" y="8987"/>
                  </a:lnTo>
                  <a:lnTo>
                    <a:pt x="8013" y="8987"/>
                  </a:lnTo>
                  <a:lnTo>
                    <a:pt x="8086" y="8939"/>
                  </a:lnTo>
                  <a:lnTo>
                    <a:pt x="8159" y="8890"/>
                  </a:lnTo>
                  <a:lnTo>
                    <a:pt x="8257" y="8865"/>
                  </a:lnTo>
                  <a:lnTo>
                    <a:pt x="8354" y="8841"/>
                  </a:lnTo>
                  <a:lnTo>
                    <a:pt x="8452" y="8865"/>
                  </a:lnTo>
                  <a:lnTo>
                    <a:pt x="8525" y="8890"/>
                  </a:lnTo>
                  <a:lnTo>
                    <a:pt x="8622" y="8939"/>
                  </a:lnTo>
                  <a:lnTo>
                    <a:pt x="8695" y="8987"/>
                  </a:lnTo>
                  <a:lnTo>
                    <a:pt x="8695" y="8987"/>
                  </a:lnTo>
                  <a:lnTo>
                    <a:pt x="8744" y="9060"/>
                  </a:lnTo>
                  <a:lnTo>
                    <a:pt x="8793" y="9158"/>
                  </a:lnTo>
                  <a:lnTo>
                    <a:pt x="8817" y="9231"/>
                  </a:lnTo>
                  <a:lnTo>
                    <a:pt x="8841" y="9328"/>
                  </a:lnTo>
                  <a:lnTo>
                    <a:pt x="8817" y="9426"/>
                  </a:lnTo>
                  <a:lnTo>
                    <a:pt x="8793" y="9523"/>
                  </a:lnTo>
                  <a:lnTo>
                    <a:pt x="8744" y="9596"/>
                  </a:lnTo>
                  <a:lnTo>
                    <a:pt x="8695" y="9669"/>
                  </a:lnTo>
                  <a:lnTo>
                    <a:pt x="6162" y="12202"/>
                  </a:lnTo>
                  <a:close/>
                  <a:moveTo>
                    <a:pt x="13396" y="7307"/>
                  </a:moveTo>
                  <a:lnTo>
                    <a:pt x="13396" y="7307"/>
                  </a:lnTo>
                  <a:lnTo>
                    <a:pt x="13274" y="7404"/>
                  </a:lnTo>
                  <a:lnTo>
                    <a:pt x="13152" y="7477"/>
                  </a:lnTo>
                  <a:lnTo>
                    <a:pt x="13006" y="7526"/>
                  </a:lnTo>
                  <a:lnTo>
                    <a:pt x="12836" y="7550"/>
                  </a:lnTo>
                  <a:lnTo>
                    <a:pt x="12689" y="7526"/>
                  </a:lnTo>
                  <a:lnTo>
                    <a:pt x="12543" y="7477"/>
                  </a:lnTo>
                  <a:lnTo>
                    <a:pt x="12421" y="7404"/>
                  </a:lnTo>
                  <a:lnTo>
                    <a:pt x="12300" y="7307"/>
                  </a:lnTo>
                  <a:lnTo>
                    <a:pt x="10376" y="5383"/>
                  </a:lnTo>
                  <a:lnTo>
                    <a:pt x="10376" y="5383"/>
                  </a:lnTo>
                  <a:lnTo>
                    <a:pt x="10278" y="5261"/>
                  </a:lnTo>
                  <a:lnTo>
                    <a:pt x="10205" y="5139"/>
                  </a:lnTo>
                  <a:lnTo>
                    <a:pt x="10156" y="4993"/>
                  </a:lnTo>
                  <a:lnTo>
                    <a:pt x="10132" y="4847"/>
                  </a:lnTo>
                  <a:lnTo>
                    <a:pt x="10156" y="4676"/>
                  </a:lnTo>
                  <a:lnTo>
                    <a:pt x="10205" y="4530"/>
                  </a:lnTo>
                  <a:lnTo>
                    <a:pt x="10278" y="4408"/>
                  </a:lnTo>
                  <a:lnTo>
                    <a:pt x="10376" y="4287"/>
                  </a:lnTo>
                  <a:lnTo>
                    <a:pt x="10376" y="4287"/>
                  </a:lnTo>
                  <a:lnTo>
                    <a:pt x="11326" y="3313"/>
                  </a:lnTo>
                  <a:lnTo>
                    <a:pt x="11326" y="3313"/>
                  </a:lnTo>
                  <a:lnTo>
                    <a:pt x="11496" y="3166"/>
                  </a:lnTo>
                  <a:lnTo>
                    <a:pt x="11666" y="3045"/>
                  </a:lnTo>
                  <a:lnTo>
                    <a:pt x="11861" y="2947"/>
                  </a:lnTo>
                  <a:lnTo>
                    <a:pt x="12032" y="2850"/>
                  </a:lnTo>
                  <a:lnTo>
                    <a:pt x="12227" y="2777"/>
                  </a:lnTo>
                  <a:lnTo>
                    <a:pt x="12446" y="2728"/>
                  </a:lnTo>
                  <a:lnTo>
                    <a:pt x="12641" y="2704"/>
                  </a:lnTo>
                  <a:lnTo>
                    <a:pt x="12836" y="2704"/>
                  </a:lnTo>
                  <a:lnTo>
                    <a:pt x="13055" y="2704"/>
                  </a:lnTo>
                  <a:lnTo>
                    <a:pt x="13250" y="2728"/>
                  </a:lnTo>
                  <a:lnTo>
                    <a:pt x="13469" y="2777"/>
                  </a:lnTo>
                  <a:lnTo>
                    <a:pt x="13664" y="2850"/>
                  </a:lnTo>
                  <a:lnTo>
                    <a:pt x="13834" y="2947"/>
                  </a:lnTo>
                  <a:lnTo>
                    <a:pt x="14029" y="3045"/>
                  </a:lnTo>
                  <a:lnTo>
                    <a:pt x="14199" y="3166"/>
                  </a:lnTo>
                  <a:lnTo>
                    <a:pt x="14370" y="3313"/>
                  </a:lnTo>
                  <a:lnTo>
                    <a:pt x="14370" y="3313"/>
                  </a:lnTo>
                  <a:lnTo>
                    <a:pt x="14516" y="3483"/>
                  </a:lnTo>
                  <a:lnTo>
                    <a:pt x="14638" y="3653"/>
                  </a:lnTo>
                  <a:lnTo>
                    <a:pt x="14735" y="3848"/>
                  </a:lnTo>
                  <a:lnTo>
                    <a:pt x="14833" y="4019"/>
                  </a:lnTo>
                  <a:lnTo>
                    <a:pt x="14906" y="4214"/>
                  </a:lnTo>
                  <a:lnTo>
                    <a:pt x="14954" y="4433"/>
                  </a:lnTo>
                  <a:lnTo>
                    <a:pt x="14979" y="4628"/>
                  </a:lnTo>
                  <a:lnTo>
                    <a:pt x="14979" y="4847"/>
                  </a:lnTo>
                  <a:lnTo>
                    <a:pt x="14979" y="5042"/>
                  </a:lnTo>
                  <a:lnTo>
                    <a:pt x="14954" y="5237"/>
                  </a:lnTo>
                  <a:lnTo>
                    <a:pt x="14906" y="5456"/>
                  </a:lnTo>
                  <a:lnTo>
                    <a:pt x="14833" y="5651"/>
                  </a:lnTo>
                  <a:lnTo>
                    <a:pt x="14735" y="5821"/>
                  </a:lnTo>
                  <a:lnTo>
                    <a:pt x="14638" y="6016"/>
                  </a:lnTo>
                  <a:lnTo>
                    <a:pt x="14516" y="6186"/>
                  </a:lnTo>
                  <a:lnTo>
                    <a:pt x="14370" y="6357"/>
                  </a:lnTo>
                  <a:lnTo>
                    <a:pt x="14370" y="6357"/>
                  </a:lnTo>
                  <a:lnTo>
                    <a:pt x="13396" y="7307"/>
                  </a:lnTo>
                  <a:lnTo>
                    <a:pt x="13396" y="7307"/>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44;p18"/>
            <p:cNvSpPr/>
            <p:nvPr/>
          </p:nvSpPr>
          <p:spPr>
            <a:xfrm>
              <a:off x="595725" y="4668875"/>
              <a:ext cx="73100" cy="73100"/>
            </a:xfrm>
            <a:custGeom>
              <a:avLst/>
              <a:gdLst/>
              <a:ahLst/>
              <a:cxnLst/>
              <a:rect l="l" t="t" r="r" b="b"/>
              <a:pathLst>
                <a:path w="2924" h="2924" fill="none" extrusionOk="0">
                  <a:moveTo>
                    <a:pt x="2656" y="269"/>
                  </a:moveTo>
                  <a:lnTo>
                    <a:pt x="2656" y="269"/>
                  </a:lnTo>
                  <a:lnTo>
                    <a:pt x="2509" y="147"/>
                  </a:lnTo>
                  <a:lnTo>
                    <a:pt x="2363" y="74"/>
                  </a:lnTo>
                  <a:lnTo>
                    <a:pt x="2193" y="25"/>
                  </a:lnTo>
                  <a:lnTo>
                    <a:pt x="2022" y="1"/>
                  </a:lnTo>
                  <a:lnTo>
                    <a:pt x="1852" y="25"/>
                  </a:lnTo>
                  <a:lnTo>
                    <a:pt x="1681" y="74"/>
                  </a:lnTo>
                  <a:lnTo>
                    <a:pt x="1511" y="147"/>
                  </a:lnTo>
                  <a:lnTo>
                    <a:pt x="1365" y="269"/>
                  </a:lnTo>
                  <a:lnTo>
                    <a:pt x="1365" y="269"/>
                  </a:lnTo>
                  <a:lnTo>
                    <a:pt x="1219" y="488"/>
                  </a:lnTo>
                  <a:lnTo>
                    <a:pt x="999" y="829"/>
                  </a:lnTo>
                  <a:lnTo>
                    <a:pt x="561" y="1730"/>
                  </a:lnTo>
                  <a:lnTo>
                    <a:pt x="171" y="2558"/>
                  </a:lnTo>
                  <a:lnTo>
                    <a:pt x="1" y="2924"/>
                  </a:lnTo>
                  <a:lnTo>
                    <a:pt x="1" y="2924"/>
                  </a:lnTo>
                  <a:lnTo>
                    <a:pt x="366" y="2753"/>
                  </a:lnTo>
                  <a:lnTo>
                    <a:pt x="1194" y="2363"/>
                  </a:lnTo>
                  <a:lnTo>
                    <a:pt x="2095" y="1925"/>
                  </a:lnTo>
                  <a:lnTo>
                    <a:pt x="2436" y="1706"/>
                  </a:lnTo>
                  <a:lnTo>
                    <a:pt x="2656" y="1560"/>
                  </a:lnTo>
                  <a:lnTo>
                    <a:pt x="2656" y="1560"/>
                  </a:lnTo>
                  <a:lnTo>
                    <a:pt x="2777" y="1414"/>
                  </a:lnTo>
                  <a:lnTo>
                    <a:pt x="2850" y="1243"/>
                  </a:lnTo>
                  <a:lnTo>
                    <a:pt x="2899" y="1073"/>
                  </a:lnTo>
                  <a:lnTo>
                    <a:pt x="2923" y="902"/>
                  </a:lnTo>
                  <a:lnTo>
                    <a:pt x="2899" y="732"/>
                  </a:lnTo>
                  <a:lnTo>
                    <a:pt x="2850" y="561"/>
                  </a:lnTo>
                  <a:lnTo>
                    <a:pt x="2777" y="415"/>
                  </a:lnTo>
                  <a:lnTo>
                    <a:pt x="2656" y="269"/>
                  </a:lnTo>
                  <a:lnTo>
                    <a:pt x="2656" y="269"/>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45;p18"/>
            <p:cNvSpPr/>
            <p:nvPr/>
          </p:nvSpPr>
          <p:spPr>
            <a:xfrm>
              <a:off x="652350" y="4711500"/>
              <a:ext cx="46925" cy="46925"/>
            </a:xfrm>
            <a:custGeom>
              <a:avLst/>
              <a:gdLst/>
              <a:ahLst/>
              <a:cxnLst/>
              <a:rect l="l" t="t" r="r" b="b"/>
              <a:pathLst>
                <a:path w="1877" h="1877" fill="none" extrusionOk="0">
                  <a:moveTo>
                    <a:pt x="1657" y="244"/>
                  </a:moveTo>
                  <a:lnTo>
                    <a:pt x="1657" y="244"/>
                  </a:lnTo>
                  <a:lnTo>
                    <a:pt x="1535" y="147"/>
                  </a:lnTo>
                  <a:lnTo>
                    <a:pt x="1413" y="74"/>
                  </a:lnTo>
                  <a:lnTo>
                    <a:pt x="1267" y="25"/>
                  </a:lnTo>
                  <a:lnTo>
                    <a:pt x="1121" y="1"/>
                  </a:lnTo>
                  <a:lnTo>
                    <a:pt x="975" y="25"/>
                  </a:lnTo>
                  <a:lnTo>
                    <a:pt x="829" y="74"/>
                  </a:lnTo>
                  <a:lnTo>
                    <a:pt x="707" y="147"/>
                  </a:lnTo>
                  <a:lnTo>
                    <a:pt x="585" y="244"/>
                  </a:lnTo>
                  <a:lnTo>
                    <a:pt x="585" y="244"/>
                  </a:lnTo>
                  <a:lnTo>
                    <a:pt x="464" y="391"/>
                  </a:lnTo>
                  <a:lnTo>
                    <a:pt x="366" y="610"/>
                  </a:lnTo>
                  <a:lnTo>
                    <a:pt x="269" y="878"/>
                  </a:lnTo>
                  <a:lnTo>
                    <a:pt x="171" y="1170"/>
                  </a:lnTo>
                  <a:lnTo>
                    <a:pt x="50" y="1681"/>
                  </a:lnTo>
                  <a:lnTo>
                    <a:pt x="1" y="1876"/>
                  </a:lnTo>
                  <a:lnTo>
                    <a:pt x="1" y="1876"/>
                  </a:lnTo>
                  <a:lnTo>
                    <a:pt x="220" y="1852"/>
                  </a:lnTo>
                  <a:lnTo>
                    <a:pt x="731" y="1706"/>
                  </a:lnTo>
                  <a:lnTo>
                    <a:pt x="999" y="1633"/>
                  </a:lnTo>
                  <a:lnTo>
                    <a:pt x="1267" y="1535"/>
                  </a:lnTo>
                  <a:lnTo>
                    <a:pt x="1511" y="1413"/>
                  </a:lnTo>
                  <a:lnTo>
                    <a:pt x="1657" y="1316"/>
                  </a:lnTo>
                  <a:lnTo>
                    <a:pt x="1657" y="1316"/>
                  </a:lnTo>
                  <a:lnTo>
                    <a:pt x="1754" y="1194"/>
                  </a:lnTo>
                  <a:lnTo>
                    <a:pt x="1827" y="1048"/>
                  </a:lnTo>
                  <a:lnTo>
                    <a:pt x="1876" y="926"/>
                  </a:lnTo>
                  <a:lnTo>
                    <a:pt x="1876" y="780"/>
                  </a:lnTo>
                  <a:lnTo>
                    <a:pt x="1876" y="634"/>
                  </a:lnTo>
                  <a:lnTo>
                    <a:pt x="1827" y="488"/>
                  </a:lnTo>
                  <a:lnTo>
                    <a:pt x="1754" y="366"/>
                  </a:lnTo>
                  <a:lnTo>
                    <a:pt x="1657" y="244"/>
                  </a:lnTo>
                  <a:lnTo>
                    <a:pt x="1657" y="244"/>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46;p18"/>
            <p:cNvSpPr/>
            <p:nvPr/>
          </p:nvSpPr>
          <p:spPr>
            <a:xfrm>
              <a:off x="579300" y="4638450"/>
              <a:ext cx="46900" cy="46900"/>
            </a:xfrm>
            <a:custGeom>
              <a:avLst/>
              <a:gdLst/>
              <a:ahLst/>
              <a:cxnLst/>
              <a:rect l="l" t="t" r="r" b="b"/>
              <a:pathLst>
                <a:path w="1876" h="1876" fill="none" extrusionOk="0">
                  <a:moveTo>
                    <a:pt x="1632" y="219"/>
                  </a:moveTo>
                  <a:lnTo>
                    <a:pt x="1632" y="219"/>
                  </a:lnTo>
                  <a:lnTo>
                    <a:pt x="1510" y="122"/>
                  </a:lnTo>
                  <a:lnTo>
                    <a:pt x="1388" y="49"/>
                  </a:lnTo>
                  <a:lnTo>
                    <a:pt x="1242" y="0"/>
                  </a:lnTo>
                  <a:lnTo>
                    <a:pt x="1096" y="0"/>
                  </a:lnTo>
                  <a:lnTo>
                    <a:pt x="950" y="0"/>
                  </a:lnTo>
                  <a:lnTo>
                    <a:pt x="828" y="49"/>
                  </a:lnTo>
                  <a:lnTo>
                    <a:pt x="682" y="122"/>
                  </a:lnTo>
                  <a:lnTo>
                    <a:pt x="560" y="219"/>
                  </a:lnTo>
                  <a:lnTo>
                    <a:pt x="560" y="219"/>
                  </a:lnTo>
                  <a:lnTo>
                    <a:pt x="463" y="366"/>
                  </a:lnTo>
                  <a:lnTo>
                    <a:pt x="341" y="609"/>
                  </a:lnTo>
                  <a:lnTo>
                    <a:pt x="244" y="877"/>
                  </a:lnTo>
                  <a:lnTo>
                    <a:pt x="171" y="1145"/>
                  </a:lnTo>
                  <a:lnTo>
                    <a:pt x="25" y="1656"/>
                  </a:lnTo>
                  <a:lnTo>
                    <a:pt x="0" y="1876"/>
                  </a:lnTo>
                  <a:lnTo>
                    <a:pt x="0" y="1876"/>
                  </a:lnTo>
                  <a:lnTo>
                    <a:pt x="195" y="1827"/>
                  </a:lnTo>
                  <a:lnTo>
                    <a:pt x="707" y="1705"/>
                  </a:lnTo>
                  <a:lnTo>
                    <a:pt x="999" y="1608"/>
                  </a:lnTo>
                  <a:lnTo>
                    <a:pt x="1267" y="1510"/>
                  </a:lnTo>
                  <a:lnTo>
                    <a:pt x="1486" y="1413"/>
                  </a:lnTo>
                  <a:lnTo>
                    <a:pt x="1632" y="1291"/>
                  </a:lnTo>
                  <a:lnTo>
                    <a:pt x="1632" y="1291"/>
                  </a:lnTo>
                  <a:lnTo>
                    <a:pt x="1729" y="1169"/>
                  </a:lnTo>
                  <a:lnTo>
                    <a:pt x="1802" y="1048"/>
                  </a:lnTo>
                  <a:lnTo>
                    <a:pt x="1851" y="901"/>
                  </a:lnTo>
                  <a:lnTo>
                    <a:pt x="1876" y="755"/>
                  </a:lnTo>
                  <a:lnTo>
                    <a:pt x="1851" y="609"/>
                  </a:lnTo>
                  <a:lnTo>
                    <a:pt x="1802" y="463"/>
                  </a:lnTo>
                  <a:lnTo>
                    <a:pt x="1729" y="341"/>
                  </a:lnTo>
                  <a:lnTo>
                    <a:pt x="1632" y="219"/>
                  </a:lnTo>
                  <a:lnTo>
                    <a:pt x="1632" y="219"/>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9698" name="Picture 2">
            <a:extLst>
              <a:ext uri="{FF2B5EF4-FFF2-40B4-BE49-F238E27FC236}">
                <a16:creationId xmlns:a16="http://schemas.microsoft.com/office/drawing/2014/main" id="{219B8783-9ADD-40CE-8DE0-43F355679F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2442" y="890710"/>
            <a:ext cx="3864923" cy="3456384"/>
          </a:xfrm>
          <a:prstGeom prst="rect">
            <a:avLst/>
          </a:prstGeom>
          <a:noFill/>
          <a:extLst>
            <a:ext uri="{909E8E84-426E-40DD-AFC4-6F175D3DCCD1}">
              <a14:hiddenFill xmlns:a14="http://schemas.microsoft.com/office/drawing/2010/main">
                <a:solidFill>
                  <a:srgbClr val="FFFFFF"/>
                </a:solidFill>
              </a14:hiddenFill>
            </a:ext>
          </a:extLst>
        </p:spPr>
      </p:pic>
      <p:pic>
        <p:nvPicPr>
          <p:cNvPr id="29700" name="Picture 4">
            <a:extLst>
              <a:ext uri="{FF2B5EF4-FFF2-40B4-BE49-F238E27FC236}">
                <a16:creationId xmlns:a16="http://schemas.microsoft.com/office/drawing/2014/main" id="{DBE07C9B-B0F7-40F5-85B6-5B9FEF7730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92943" y="898502"/>
            <a:ext cx="4262512" cy="315962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oogle Shape;139;p18"/>
          <p:cNvGrpSpPr/>
          <p:nvPr/>
        </p:nvGrpSpPr>
        <p:grpSpPr>
          <a:xfrm>
            <a:off x="6929454" y="428610"/>
            <a:ext cx="1847361" cy="1847352"/>
            <a:chOff x="6643075" y="3664250"/>
            <a:chExt cx="407950" cy="407975"/>
          </a:xfrm>
        </p:grpSpPr>
        <p:sp>
          <p:nvSpPr>
            <p:cNvPr id="4" name="Google Shape;140;p18"/>
            <p:cNvSpPr/>
            <p:nvPr/>
          </p:nvSpPr>
          <p:spPr>
            <a:xfrm>
              <a:off x="6794075" y="3815250"/>
              <a:ext cx="211300" cy="211300"/>
            </a:xfrm>
            <a:custGeom>
              <a:avLst/>
              <a:gdLst/>
              <a:ahLst/>
              <a:cxnLst/>
              <a:rect l="l" t="t" r="r" b="b"/>
              <a:pathLst>
                <a:path w="8452" h="8452" fill="none" extrusionOk="0">
                  <a:moveTo>
                    <a:pt x="0" y="8135"/>
                  </a:moveTo>
                  <a:lnTo>
                    <a:pt x="0" y="8135"/>
                  </a:lnTo>
                  <a:lnTo>
                    <a:pt x="438" y="8257"/>
                  </a:lnTo>
                  <a:lnTo>
                    <a:pt x="852" y="8354"/>
                  </a:lnTo>
                  <a:lnTo>
                    <a:pt x="1291" y="8403"/>
                  </a:lnTo>
                  <a:lnTo>
                    <a:pt x="1729" y="8452"/>
                  </a:lnTo>
                  <a:lnTo>
                    <a:pt x="2168" y="8452"/>
                  </a:lnTo>
                  <a:lnTo>
                    <a:pt x="2606" y="8427"/>
                  </a:lnTo>
                  <a:lnTo>
                    <a:pt x="3020" y="8378"/>
                  </a:lnTo>
                  <a:lnTo>
                    <a:pt x="3458" y="8281"/>
                  </a:lnTo>
                  <a:lnTo>
                    <a:pt x="3872" y="8184"/>
                  </a:lnTo>
                  <a:lnTo>
                    <a:pt x="4311" y="8037"/>
                  </a:lnTo>
                  <a:lnTo>
                    <a:pt x="4701" y="7867"/>
                  </a:lnTo>
                  <a:lnTo>
                    <a:pt x="5115" y="7672"/>
                  </a:lnTo>
                  <a:lnTo>
                    <a:pt x="5504" y="7429"/>
                  </a:lnTo>
                  <a:lnTo>
                    <a:pt x="5870" y="7185"/>
                  </a:lnTo>
                  <a:lnTo>
                    <a:pt x="6235" y="6893"/>
                  </a:lnTo>
                  <a:lnTo>
                    <a:pt x="6576" y="6576"/>
                  </a:lnTo>
                  <a:lnTo>
                    <a:pt x="6576" y="6576"/>
                  </a:lnTo>
                  <a:lnTo>
                    <a:pt x="6892" y="6235"/>
                  </a:lnTo>
                  <a:lnTo>
                    <a:pt x="7185" y="5870"/>
                  </a:lnTo>
                  <a:lnTo>
                    <a:pt x="7428" y="5505"/>
                  </a:lnTo>
                  <a:lnTo>
                    <a:pt x="7672" y="5115"/>
                  </a:lnTo>
                  <a:lnTo>
                    <a:pt x="7867" y="4701"/>
                  </a:lnTo>
                  <a:lnTo>
                    <a:pt x="8037" y="4311"/>
                  </a:lnTo>
                  <a:lnTo>
                    <a:pt x="8183" y="3873"/>
                  </a:lnTo>
                  <a:lnTo>
                    <a:pt x="8281" y="3459"/>
                  </a:lnTo>
                  <a:lnTo>
                    <a:pt x="8378" y="3020"/>
                  </a:lnTo>
                  <a:lnTo>
                    <a:pt x="8427" y="2606"/>
                  </a:lnTo>
                  <a:lnTo>
                    <a:pt x="8451" y="2168"/>
                  </a:lnTo>
                  <a:lnTo>
                    <a:pt x="8451" y="1730"/>
                  </a:lnTo>
                  <a:lnTo>
                    <a:pt x="8402" y="1291"/>
                  </a:lnTo>
                  <a:lnTo>
                    <a:pt x="8354" y="853"/>
                  </a:lnTo>
                  <a:lnTo>
                    <a:pt x="8256" y="439"/>
                  </a:lnTo>
                  <a:lnTo>
                    <a:pt x="8135" y="0"/>
                  </a:lnTo>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41;p18"/>
            <p:cNvSpPr/>
            <p:nvPr/>
          </p:nvSpPr>
          <p:spPr>
            <a:xfrm>
              <a:off x="6643075" y="3664250"/>
              <a:ext cx="407950" cy="407975"/>
            </a:xfrm>
            <a:custGeom>
              <a:avLst/>
              <a:gdLst/>
              <a:ahLst/>
              <a:cxnLst/>
              <a:rect l="l" t="t" r="r" b="b"/>
              <a:pathLst>
                <a:path w="16318" h="16319" fill="none" extrusionOk="0">
                  <a:moveTo>
                    <a:pt x="16074" y="244"/>
                  </a:moveTo>
                  <a:lnTo>
                    <a:pt x="16074" y="244"/>
                  </a:lnTo>
                  <a:lnTo>
                    <a:pt x="15928" y="122"/>
                  </a:lnTo>
                  <a:lnTo>
                    <a:pt x="15758" y="49"/>
                  </a:lnTo>
                  <a:lnTo>
                    <a:pt x="15538" y="0"/>
                  </a:lnTo>
                  <a:lnTo>
                    <a:pt x="15319" y="0"/>
                  </a:lnTo>
                  <a:lnTo>
                    <a:pt x="15051" y="25"/>
                  </a:lnTo>
                  <a:lnTo>
                    <a:pt x="14759" y="73"/>
                  </a:lnTo>
                  <a:lnTo>
                    <a:pt x="14442" y="171"/>
                  </a:lnTo>
                  <a:lnTo>
                    <a:pt x="14102" y="293"/>
                  </a:lnTo>
                  <a:lnTo>
                    <a:pt x="13736" y="439"/>
                  </a:lnTo>
                  <a:lnTo>
                    <a:pt x="13347" y="609"/>
                  </a:lnTo>
                  <a:lnTo>
                    <a:pt x="12957" y="828"/>
                  </a:lnTo>
                  <a:lnTo>
                    <a:pt x="12543" y="1048"/>
                  </a:lnTo>
                  <a:lnTo>
                    <a:pt x="11666" y="1608"/>
                  </a:lnTo>
                  <a:lnTo>
                    <a:pt x="10716" y="2265"/>
                  </a:lnTo>
                  <a:lnTo>
                    <a:pt x="10716" y="2265"/>
                  </a:lnTo>
                  <a:lnTo>
                    <a:pt x="10278" y="2095"/>
                  </a:lnTo>
                  <a:lnTo>
                    <a:pt x="9815" y="1949"/>
                  </a:lnTo>
                  <a:lnTo>
                    <a:pt x="9352" y="1851"/>
                  </a:lnTo>
                  <a:lnTo>
                    <a:pt x="8890" y="1778"/>
                  </a:lnTo>
                  <a:lnTo>
                    <a:pt x="8427" y="1730"/>
                  </a:lnTo>
                  <a:lnTo>
                    <a:pt x="7940" y="1730"/>
                  </a:lnTo>
                  <a:lnTo>
                    <a:pt x="7477" y="1778"/>
                  </a:lnTo>
                  <a:lnTo>
                    <a:pt x="7014" y="1827"/>
                  </a:lnTo>
                  <a:lnTo>
                    <a:pt x="6551" y="1924"/>
                  </a:lnTo>
                  <a:lnTo>
                    <a:pt x="6089" y="2070"/>
                  </a:lnTo>
                  <a:lnTo>
                    <a:pt x="5650" y="2241"/>
                  </a:lnTo>
                  <a:lnTo>
                    <a:pt x="5212" y="2436"/>
                  </a:lnTo>
                  <a:lnTo>
                    <a:pt x="4774" y="2679"/>
                  </a:lnTo>
                  <a:lnTo>
                    <a:pt x="4384" y="2972"/>
                  </a:lnTo>
                  <a:lnTo>
                    <a:pt x="3994" y="3264"/>
                  </a:lnTo>
                  <a:lnTo>
                    <a:pt x="3605" y="3605"/>
                  </a:lnTo>
                  <a:lnTo>
                    <a:pt x="3605" y="3605"/>
                  </a:lnTo>
                  <a:lnTo>
                    <a:pt x="3264" y="3995"/>
                  </a:lnTo>
                  <a:lnTo>
                    <a:pt x="2971" y="4384"/>
                  </a:lnTo>
                  <a:lnTo>
                    <a:pt x="2679" y="4774"/>
                  </a:lnTo>
                  <a:lnTo>
                    <a:pt x="2436" y="5212"/>
                  </a:lnTo>
                  <a:lnTo>
                    <a:pt x="2241" y="5651"/>
                  </a:lnTo>
                  <a:lnTo>
                    <a:pt x="2070" y="6089"/>
                  </a:lnTo>
                  <a:lnTo>
                    <a:pt x="1924" y="6552"/>
                  </a:lnTo>
                  <a:lnTo>
                    <a:pt x="1827" y="7015"/>
                  </a:lnTo>
                  <a:lnTo>
                    <a:pt x="1778" y="7477"/>
                  </a:lnTo>
                  <a:lnTo>
                    <a:pt x="1729" y="7940"/>
                  </a:lnTo>
                  <a:lnTo>
                    <a:pt x="1729" y="8427"/>
                  </a:lnTo>
                  <a:lnTo>
                    <a:pt x="1778" y="8890"/>
                  </a:lnTo>
                  <a:lnTo>
                    <a:pt x="1851" y="9353"/>
                  </a:lnTo>
                  <a:lnTo>
                    <a:pt x="1948" y="9815"/>
                  </a:lnTo>
                  <a:lnTo>
                    <a:pt x="2095" y="10278"/>
                  </a:lnTo>
                  <a:lnTo>
                    <a:pt x="2265" y="10716"/>
                  </a:lnTo>
                  <a:lnTo>
                    <a:pt x="2265" y="10716"/>
                  </a:lnTo>
                  <a:lnTo>
                    <a:pt x="1607" y="11666"/>
                  </a:lnTo>
                  <a:lnTo>
                    <a:pt x="1047" y="12543"/>
                  </a:lnTo>
                  <a:lnTo>
                    <a:pt x="828" y="12957"/>
                  </a:lnTo>
                  <a:lnTo>
                    <a:pt x="609" y="13347"/>
                  </a:lnTo>
                  <a:lnTo>
                    <a:pt x="438" y="13737"/>
                  </a:lnTo>
                  <a:lnTo>
                    <a:pt x="292" y="14102"/>
                  </a:lnTo>
                  <a:lnTo>
                    <a:pt x="170" y="14443"/>
                  </a:lnTo>
                  <a:lnTo>
                    <a:pt x="73" y="14759"/>
                  </a:lnTo>
                  <a:lnTo>
                    <a:pt x="24" y="15052"/>
                  </a:lnTo>
                  <a:lnTo>
                    <a:pt x="0" y="15320"/>
                  </a:lnTo>
                  <a:lnTo>
                    <a:pt x="0" y="15539"/>
                  </a:lnTo>
                  <a:lnTo>
                    <a:pt x="49" y="15758"/>
                  </a:lnTo>
                  <a:lnTo>
                    <a:pt x="122" y="15928"/>
                  </a:lnTo>
                  <a:lnTo>
                    <a:pt x="244" y="16075"/>
                  </a:lnTo>
                  <a:lnTo>
                    <a:pt x="244" y="16075"/>
                  </a:lnTo>
                  <a:lnTo>
                    <a:pt x="341" y="16172"/>
                  </a:lnTo>
                  <a:lnTo>
                    <a:pt x="487" y="16245"/>
                  </a:lnTo>
                  <a:lnTo>
                    <a:pt x="633" y="16294"/>
                  </a:lnTo>
                  <a:lnTo>
                    <a:pt x="804" y="16318"/>
                  </a:lnTo>
                  <a:lnTo>
                    <a:pt x="974" y="16318"/>
                  </a:lnTo>
                  <a:lnTo>
                    <a:pt x="1169" y="16318"/>
                  </a:lnTo>
                  <a:lnTo>
                    <a:pt x="1388" y="16269"/>
                  </a:lnTo>
                  <a:lnTo>
                    <a:pt x="1632" y="16221"/>
                  </a:lnTo>
                  <a:lnTo>
                    <a:pt x="2143" y="16075"/>
                  </a:lnTo>
                  <a:lnTo>
                    <a:pt x="2703" y="15831"/>
                  </a:lnTo>
                  <a:lnTo>
                    <a:pt x="3312" y="15539"/>
                  </a:lnTo>
                  <a:lnTo>
                    <a:pt x="3946" y="15149"/>
                  </a:lnTo>
                  <a:lnTo>
                    <a:pt x="4652" y="14711"/>
                  </a:lnTo>
                  <a:lnTo>
                    <a:pt x="5358" y="14224"/>
                  </a:lnTo>
                  <a:lnTo>
                    <a:pt x="6113" y="13663"/>
                  </a:lnTo>
                  <a:lnTo>
                    <a:pt x="6892" y="13055"/>
                  </a:lnTo>
                  <a:lnTo>
                    <a:pt x="7696" y="12397"/>
                  </a:lnTo>
                  <a:lnTo>
                    <a:pt x="8500" y="11691"/>
                  </a:lnTo>
                  <a:lnTo>
                    <a:pt x="9304" y="10936"/>
                  </a:lnTo>
                  <a:lnTo>
                    <a:pt x="10132" y="10132"/>
                  </a:lnTo>
                  <a:lnTo>
                    <a:pt x="10132" y="10132"/>
                  </a:lnTo>
                  <a:lnTo>
                    <a:pt x="10935" y="9304"/>
                  </a:lnTo>
                  <a:lnTo>
                    <a:pt x="11690" y="8500"/>
                  </a:lnTo>
                  <a:lnTo>
                    <a:pt x="12397" y="7696"/>
                  </a:lnTo>
                  <a:lnTo>
                    <a:pt x="13054" y="6893"/>
                  </a:lnTo>
                  <a:lnTo>
                    <a:pt x="13663" y="6113"/>
                  </a:lnTo>
                  <a:lnTo>
                    <a:pt x="14223" y="5358"/>
                  </a:lnTo>
                  <a:lnTo>
                    <a:pt x="14710" y="4652"/>
                  </a:lnTo>
                  <a:lnTo>
                    <a:pt x="15149" y="3946"/>
                  </a:lnTo>
                  <a:lnTo>
                    <a:pt x="15538" y="3313"/>
                  </a:lnTo>
                  <a:lnTo>
                    <a:pt x="15831" y="2704"/>
                  </a:lnTo>
                  <a:lnTo>
                    <a:pt x="16074" y="2144"/>
                  </a:lnTo>
                  <a:lnTo>
                    <a:pt x="16220" y="1632"/>
                  </a:lnTo>
                  <a:lnTo>
                    <a:pt x="16269" y="1389"/>
                  </a:lnTo>
                  <a:lnTo>
                    <a:pt x="16318" y="1169"/>
                  </a:lnTo>
                  <a:lnTo>
                    <a:pt x="16318" y="975"/>
                  </a:lnTo>
                  <a:lnTo>
                    <a:pt x="16318" y="804"/>
                  </a:lnTo>
                  <a:lnTo>
                    <a:pt x="16293" y="634"/>
                  </a:lnTo>
                  <a:lnTo>
                    <a:pt x="16245" y="487"/>
                  </a:lnTo>
                  <a:lnTo>
                    <a:pt x="16172" y="341"/>
                  </a:lnTo>
                  <a:lnTo>
                    <a:pt x="16074" y="244"/>
                  </a:lnTo>
                  <a:lnTo>
                    <a:pt x="16074" y="244"/>
                  </a:lnTo>
                  <a:close/>
                  <a:moveTo>
                    <a:pt x="1827" y="13810"/>
                  </a:moveTo>
                  <a:lnTo>
                    <a:pt x="1827" y="13810"/>
                  </a:lnTo>
                  <a:lnTo>
                    <a:pt x="1754" y="13737"/>
                  </a:lnTo>
                  <a:lnTo>
                    <a:pt x="1729" y="13639"/>
                  </a:lnTo>
                  <a:lnTo>
                    <a:pt x="1681" y="13542"/>
                  </a:lnTo>
                  <a:lnTo>
                    <a:pt x="1681" y="13444"/>
                  </a:lnTo>
                  <a:lnTo>
                    <a:pt x="1681" y="13176"/>
                  </a:lnTo>
                  <a:lnTo>
                    <a:pt x="1754" y="12884"/>
                  </a:lnTo>
                  <a:lnTo>
                    <a:pt x="1875" y="12519"/>
                  </a:lnTo>
                  <a:lnTo>
                    <a:pt x="2046" y="12153"/>
                  </a:lnTo>
                  <a:lnTo>
                    <a:pt x="2265" y="11715"/>
                  </a:lnTo>
                  <a:lnTo>
                    <a:pt x="2533" y="11277"/>
                  </a:lnTo>
                  <a:lnTo>
                    <a:pt x="2533" y="11277"/>
                  </a:lnTo>
                  <a:lnTo>
                    <a:pt x="2752" y="11642"/>
                  </a:lnTo>
                  <a:lnTo>
                    <a:pt x="3020" y="12007"/>
                  </a:lnTo>
                  <a:lnTo>
                    <a:pt x="3288" y="12373"/>
                  </a:lnTo>
                  <a:lnTo>
                    <a:pt x="3605" y="12714"/>
                  </a:lnTo>
                  <a:lnTo>
                    <a:pt x="3605" y="12714"/>
                  </a:lnTo>
                  <a:lnTo>
                    <a:pt x="3897" y="12957"/>
                  </a:lnTo>
                  <a:lnTo>
                    <a:pt x="4165" y="13201"/>
                  </a:lnTo>
                  <a:lnTo>
                    <a:pt x="4165" y="13201"/>
                  </a:lnTo>
                  <a:lnTo>
                    <a:pt x="3751" y="13444"/>
                  </a:lnTo>
                  <a:lnTo>
                    <a:pt x="3361" y="13639"/>
                  </a:lnTo>
                  <a:lnTo>
                    <a:pt x="3020" y="13785"/>
                  </a:lnTo>
                  <a:lnTo>
                    <a:pt x="2679" y="13883"/>
                  </a:lnTo>
                  <a:lnTo>
                    <a:pt x="2411" y="13956"/>
                  </a:lnTo>
                  <a:lnTo>
                    <a:pt x="2168" y="13956"/>
                  </a:lnTo>
                  <a:lnTo>
                    <a:pt x="2070" y="13931"/>
                  </a:lnTo>
                  <a:lnTo>
                    <a:pt x="1973" y="13907"/>
                  </a:lnTo>
                  <a:lnTo>
                    <a:pt x="1900" y="13858"/>
                  </a:lnTo>
                  <a:lnTo>
                    <a:pt x="1827" y="13810"/>
                  </a:lnTo>
                  <a:lnTo>
                    <a:pt x="1827" y="13810"/>
                  </a:lnTo>
                  <a:close/>
                  <a:moveTo>
                    <a:pt x="8159" y="4482"/>
                  </a:moveTo>
                  <a:lnTo>
                    <a:pt x="8159" y="4482"/>
                  </a:lnTo>
                  <a:lnTo>
                    <a:pt x="8037" y="4482"/>
                  </a:lnTo>
                  <a:lnTo>
                    <a:pt x="7940" y="4433"/>
                  </a:lnTo>
                  <a:lnTo>
                    <a:pt x="7842" y="4384"/>
                  </a:lnTo>
                  <a:lnTo>
                    <a:pt x="7745" y="4311"/>
                  </a:lnTo>
                  <a:lnTo>
                    <a:pt x="7672" y="4238"/>
                  </a:lnTo>
                  <a:lnTo>
                    <a:pt x="7623" y="4141"/>
                  </a:lnTo>
                  <a:lnTo>
                    <a:pt x="7574" y="4019"/>
                  </a:lnTo>
                  <a:lnTo>
                    <a:pt x="7574" y="3897"/>
                  </a:lnTo>
                  <a:lnTo>
                    <a:pt x="7574" y="3897"/>
                  </a:lnTo>
                  <a:lnTo>
                    <a:pt x="7574" y="3775"/>
                  </a:lnTo>
                  <a:lnTo>
                    <a:pt x="7623" y="3678"/>
                  </a:lnTo>
                  <a:lnTo>
                    <a:pt x="7672" y="3580"/>
                  </a:lnTo>
                  <a:lnTo>
                    <a:pt x="7745" y="3483"/>
                  </a:lnTo>
                  <a:lnTo>
                    <a:pt x="7842" y="3410"/>
                  </a:lnTo>
                  <a:lnTo>
                    <a:pt x="7940" y="3361"/>
                  </a:lnTo>
                  <a:lnTo>
                    <a:pt x="8037" y="3337"/>
                  </a:lnTo>
                  <a:lnTo>
                    <a:pt x="8159" y="3313"/>
                  </a:lnTo>
                  <a:lnTo>
                    <a:pt x="8159" y="3313"/>
                  </a:lnTo>
                  <a:lnTo>
                    <a:pt x="8281" y="3337"/>
                  </a:lnTo>
                  <a:lnTo>
                    <a:pt x="8378" y="3361"/>
                  </a:lnTo>
                  <a:lnTo>
                    <a:pt x="8476" y="3410"/>
                  </a:lnTo>
                  <a:lnTo>
                    <a:pt x="8573" y="3483"/>
                  </a:lnTo>
                  <a:lnTo>
                    <a:pt x="8646" y="3580"/>
                  </a:lnTo>
                  <a:lnTo>
                    <a:pt x="8695" y="3678"/>
                  </a:lnTo>
                  <a:lnTo>
                    <a:pt x="8743" y="3775"/>
                  </a:lnTo>
                  <a:lnTo>
                    <a:pt x="8743" y="3897"/>
                  </a:lnTo>
                  <a:lnTo>
                    <a:pt x="8743" y="3897"/>
                  </a:lnTo>
                  <a:lnTo>
                    <a:pt x="8743" y="4019"/>
                  </a:lnTo>
                  <a:lnTo>
                    <a:pt x="8695" y="4141"/>
                  </a:lnTo>
                  <a:lnTo>
                    <a:pt x="8646" y="4238"/>
                  </a:lnTo>
                  <a:lnTo>
                    <a:pt x="8573" y="4311"/>
                  </a:lnTo>
                  <a:lnTo>
                    <a:pt x="8476" y="4384"/>
                  </a:lnTo>
                  <a:lnTo>
                    <a:pt x="8378" y="4433"/>
                  </a:lnTo>
                  <a:lnTo>
                    <a:pt x="8281" y="4482"/>
                  </a:lnTo>
                  <a:lnTo>
                    <a:pt x="8159" y="4482"/>
                  </a:lnTo>
                  <a:lnTo>
                    <a:pt x="8159" y="4482"/>
                  </a:lnTo>
                  <a:close/>
                  <a:moveTo>
                    <a:pt x="9133" y="5943"/>
                  </a:moveTo>
                  <a:lnTo>
                    <a:pt x="9133" y="5943"/>
                  </a:lnTo>
                  <a:lnTo>
                    <a:pt x="9036" y="5943"/>
                  </a:lnTo>
                  <a:lnTo>
                    <a:pt x="8963" y="5919"/>
                  </a:lnTo>
                  <a:lnTo>
                    <a:pt x="8841" y="5846"/>
                  </a:lnTo>
                  <a:lnTo>
                    <a:pt x="8768" y="5724"/>
                  </a:lnTo>
                  <a:lnTo>
                    <a:pt x="8743" y="5651"/>
                  </a:lnTo>
                  <a:lnTo>
                    <a:pt x="8743" y="5553"/>
                  </a:lnTo>
                  <a:lnTo>
                    <a:pt x="8743" y="5553"/>
                  </a:lnTo>
                  <a:lnTo>
                    <a:pt x="8743" y="5480"/>
                  </a:lnTo>
                  <a:lnTo>
                    <a:pt x="8768" y="5407"/>
                  </a:lnTo>
                  <a:lnTo>
                    <a:pt x="8841" y="5285"/>
                  </a:lnTo>
                  <a:lnTo>
                    <a:pt x="8963" y="5212"/>
                  </a:lnTo>
                  <a:lnTo>
                    <a:pt x="9036" y="5188"/>
                  </a:lnTo>
                  <a:lnTo>
                    <a:pt x="9133" y="5164"/>
                  </a:lnTo>
                  <a:lnTo>
                    <a:pt x="9133" y="5164"/>
                  </a:lnTo>
                  <a:lnTo>
                    <a:pt x="9206" y="5188"/>
                  </a:lnTo>
                  <a:lnTo>
                    <a:pt x="9279" y="5212"/>
                  </a:lnTo>
                  <a:lnTo>
                    <a:pt x="9401" y="5285"/>
                  </a:lnTo>
                  <a:lnTo>
                    <a:pt x="9474" y="5407"/>
                  </a:lnTo>
                  <a:lnTo>
                    <a:pt x="9498" y="5480"/>
                  </a:lnTo>
                  <a:lnTo>
                    <a:pt x="9523" y="5553"/>
                  </a:lnTo>
                  <a:lnTo>
                    <a:pt x="9523" y="5553"/>
                  </a:lnTo>
                  <a:lnTo>
                    <a:pt x="9498" y="5651"/>
                  </a:lnTo>
                  <a:lnTo>
                    <a:pt x="9474" y="5724"/>
                  </a:lnTo>
                  <a:lnTo>
                    <a:pt x="9401" y="5846"/>
                  </a:lnTo>
                  <a:lnTo>
                    <a:pt x="9279" y="5919"/>
                  </a:lnTo>
                  <a:lnTo>
                    <a:pt x="9206" y="5943"/>
                  </a:lnTo>
                  <a:lnTo>
                    <a:pt x="9133" y="5943"/>
                  </a:lnTo>
                  <a:lnTo>
                    <a:pt x="9133" y="5943"/>
                  </a:lnTo>
                  <a:close/>
                  <a:moveTo>
                    <a:pt x="9986" y="4409"/>
                  </a:moveTo>
                  <a:lnTo>
                    <a:pt x="9986" y="4409"/>
                  </a:lnTo>
                  <a:lnTo>
                    <a:pt x="9888" y="4409"/>
                  </a:lnTo>
                  <a:lnTo>
                    <a:pt x="9815" y="4384"/>
                  </a:lnTo>
                  <a:lnTo>
                    <a:pt x="9693" y="4287"/>
                  </a:lnTo>
                  <a:lnTo>
                    <a:pt x="9620" y="4165"/>
                  </a:lnTo>
                  <a:lnTo>
                    <a:pt x="9596" y="4092"/>
                  </a:lnTo>
                  <a:lnTo>
                    <a:pt x="9596" y="4019"/>
                  </a:lnTo>
                  <a:lnTo>
                    <a:pt x="9596" y="4019"/>
                  </a:lnTo>
                  <a:lnTo>
                    <a:pt x="9596" y="3946"/>
                  </a:lnTo>
                  <a:lnTo>
                    <a:pt x="9620" y="3873"/>
                  </a:lnTo>
                  <a:lnTo>
                    <a:pt x="9693" y="3751"/>
                  </a:lnTo>
                  <a:lnTo>
                    <a:pt x="9815" y="3654"/>
                  </a:lnTo>
                  <a:lnTo>
                    <a:pt x="9888" y="3629"/>
                  </a:lnTo>
                  <a:lnTo>
                    <a:pt x="9986" y="3629"/>
                  </a:lnTo>
                  <a:lnTo>
                    <a:pt x="9986" y="3629"/>
                  </a:lnTo>
                  <a:lnTo>
                    <a:pt x="10059" y="3629"/>
                  </a:lnTo>
                  <a:lnTo>
                    <a:pt x="10132" y="3654"/>
                  </a:lnTo>
                  <a:lnTo>
                    <a:pt x="10253" y="3751"/>
                  </a:lnTo>
                  <a:lnTo>
                    <a:pt x="10327" y="3873"/>
                  </a:lnTo>
                  <a:lnTo>
                    <a:pt x="10351" y="3946"/>
                  </a:lnTo>
                  <a:lnTo>
                    <a:pt x="10375" y="4019"/>
                  </a:lnTo>
                  <a:lnTo>
                    <a:pt x="10375" y="4019"/>
                  </a:lnTo>
                  <a:lnTo>
                    <a:pt x="10351" y="4092"/>
                  </a:lnTo>
                  <a:lnTo>
                    <a:pt x="10327" y="4165"/>
                  </a:lnTo>
                  <a:lnTo>
                    <a:pt x="10253" y="4287"/>
                  </a:lnTo>
                  <a:lnTo>
                    <a:pt x="10132" y="4384"/>
                  </a:lnTo>
                  <a:lnTo>
                    <a:pt x="10059" y="4409"/>
                  </a:lnTo>
                  <a:lnTo>
                    <a:pt x="9986" y="4409"/>
                  </a:lnTo>
                  <a:lnTo>
                    <a:pt x="9986" y="4409"/>
                  </a:lnTo>
                  <a:close/>
                  <a:moveTo>
                    <a:pt x="13200" y="4165"/>
                  </a:moveTo>
                  <a:lnTo>
                    <a:pt x="13200" y="4165"/>
                  </a:lnTo>
                  <a:lnTo>
                    <a:pt x="12957" y="3897"/>
                  </a:lnTo>
                  <a:lnTo>
                    <a:pt x="12713" y="3605"/>
                  </a:lnTo>
                  <a:lnTo>
                    <a:pt x="12713" y="3605"/>
                  </a:lnTo>
                  <a:lnTo>
                    <a:pt x="12372" y="3288"/>
                  </a:lnTo>
                  <a:lnTo>
                    <a:pt x="12007" y="3020"/>
                  </a:lnTo>
                  <a:lnTo>
                    <a:pt x="11642" y="2752"/>
                  </a:lnTo>
                  <a:lnTo>
                    <a:pt x="11276" y="2533"/>
                  </a:lnTo>
                  <a:lnTo>
                    <a:pt x="11276" y="2533"/>
                  </a:lnTo>
                  <a:lnTo>
                    <a:pt x="11715" y="2265"/>
                  </a:lnTo>
                  <a:lnTo>
                    <a:pt x="12153" y="2046"/>
                  </a:lnTo>
                  <a:lnTo>
                    <a:pt x="12518" y="1876"/>
                  </a:lnTo>
                  <a:lnTo>
                    <a:pt x="12884" y="1754"/>
                  </a:lnTo>
                  <a:lnTo>
                    <a:pt x="13176" y="1681"/>
                  </a:lnTo>
                  <a:lnTo>
                    <a:pt x="13444" y="1681"/>
                  </a:lnTo>
                  <a:lnTo>
                    <a:pt x="13541" y="1681"/>
                  </a:lnTo>
                  <a:lnTo>
                    <a:pt x="13639" y="1730"/>
                  </a:lnTo>
                  <a:lnTo>
                    <a:pt x="13736" y="1754"/>
                  </a:lnTo>
                  <a:lnTo>
                    <a:pt x="13809" y="1827"/>
                  </a:lnTo>
                  <a:lnTo>
                    <a:pt x="13809" y="1827"/>
                  </a:lnTo>
                  <a:lnTo>
                    <a:pt x="13858" y="1900"/>
                  </a:lnTo>
                  <a:lnTo>
                    <a:pt x="13907" y="1973"/>
                  </a:lnTo>
                  <a:lnTo>
                    <a:pt x="13931" y="2070"/>
                  </a:lnTo>
                  <a:lnTo>
                    <a:pt x="13955" y="2168"/>
                  </a:lnTo>
                  <a:lnTo>
                    <a:pt x="13955" y="2411"/>
                  </a:lnTo>
                  <a:lnTo>
                    <a:pt x="13882" y="2679"/>
                  </a:lnTo>
                  <a:lnTo>
                    <a:pt x="13785" y="3020"/>
                  </a:lnTo>
                  <a:lnTo>
                    <a:pt x="13639" y="3361"/>
                  </a:lnTo>
                  <a:lnTo>
                    <a:pt x="13444" y="3751"/>
                  </a:lnTo>
                  <a:lnTo>
                    <a:pt x="13200" y="4165"/>
                  </a:lnTo>
                  <a:lnTo>
                    <a:pt x="13200" y="4165"/>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Google Shape;148;p18"/>
          <p:cNvSpPr/>
          <p:nvPr/>
        </p:nvSpPr>
        <p:spPr>
          <a:xfrm rot="2697278">
            <a:off x="7921136" y="2360858"/>
            <a:ext cx="438306" cy="418511"/>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49;p18"/>
          <p:cNvSpPr/>
          <p:nvPr/>
        </p:nvSpPr>
        <p:spPr>
          <a:xfrm>
            <a:off x="8286776" y="2143122"/>
            <a:ext cx="175587" cy="167693"/>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 name="Google Shape;142;p18"/>
          <p:cNvGrpSpPr/>
          <p:nvPr/>
        </p:nvGrpSpPr>
        <p:grpSpPr>
          <a:xfrm rot="-587346">
            <a:off x="7202801" y="2987977"/>
            <a:ext cx="759491" cy="759448"/>
            <a:chOff x="576250" y="4319400"/>
            <a:chExt cx="442075" cy="442050"/>
          </a:xfrm>
        </p:grpSpPr>
        <p:sp>
          <p:nvSpPr>
            <p:cNvPr id="9" name="Google Shape;143;p18"/>
            <p:cNvSpPr/>
            <p:nvPr/>
          </p:nvSpPr>
          <p:spPr>
            <a:xfrm>
              <a:off x="576250" y="4319400"/>
              <a:ext cx="442075" cy="442050"/>
            </a:xfrm>
            <a:custGeom>
              <a:avLst/>
              <a:gdLst/>
              <a:ahLst/>
              <a:cxnLst/>
              <a:rect l="l" t="t" r="r" b="b"/>
              <a:pathLst>
                <a:path w="17683" h="17682" fill="none" extrusionOk="0">
                  <a:moveTo>
                    <a:pt x="11472" y="17292"/>
                  </a:moveTo>
                  <a:lnTo>
                    <a:pt x="11472" y="12153"/>
                  </a:lnTo>
                  <a:lnTo>
                    <a:pt x="16416" y="7209"/>
                  </a:lnTo>
                  <a:lnTo>
                    <a:pt x="16416" y="7209"/>
                  </a:lnTo>
                  <a:lnTo>
                    <a:pt x="16562" y="7063"/>
                  </a:lnTo>
                  <a:lnTo>
                    <a:pt x="16684" y="6868"/>
                  </a:lnTo>
                  <a:lnTo>
                    <a:pt x="16830" y="6674"/>
                  </a:lnTo>
                  <a:lnTo>
                    <a:pt x="16927" y="6479"/>
                  </a:lnTo>
                  <a:lnTo>
                    <a:pt x="17146" y="6040"/>
                  </a:lnTo>
                  <a:lnTo>
                    <a:pt x="17317" y="5553"/>
                  </a:lnTo>
                  <a:lnTo>
                    <a:pt x="17439" y="5042"/>
                  </a:lnTo>
                  <a:lnTo>
                    <a:pt x="17560" y="4506"/>
                  </a:lnTo>
                  <a:lnTo>
                    <a:pt x="17633" y="3970"/>
                  </a:lnTo>
                  <a:lnTo>
                    <a:pt x="17658" y="3434"/>
                  </a:lnTo>
                  <a:lnTo>
                    <a:pt x="17682" y="2898"/>
                  </a:lnTo>
                  <a:lnTo>
                    <a:pt x="17682" y="2411"/>
                  </a:lnTo>
                  <a:lnTo>
                    <a:pt x="17658" y="1949"/>
                  </a:lnTo>
                  <a:lnTo>
                    <a:pt x="17609" y="1510"/>
                  </a:lnTo>
                  <a:lnTo>
                    <a:pt x="17536" y="1145"/>
                  </a:lnTo>
                  <a:lnTo>
                    <a:pt x="17463" y="828"/>
                  </a:lnTo>
                  <a:lnTo>
                    <a:pt x="17366" y="585"/>
                  </a:lnTo>
                  <a:lnTo>
                    <a:pt x="17292" y="487"/>
                  </a:lnTo>
                  <a:lnTo>
                    <a:pt x="17244" y="439"/>
                  </a:lnTo>
                  <a:lnTo>
                    <a:pt x="17244" y="439"/>
                  </a:lnTo>
                  <a:lnTo>
                    <a:pt x="17195" y="390"/>
                  </a:lnTo>
                  <a:lnTo>
                    <a:pt x="17098" y="317"/>
                  </a:lnTo>
                  <a:lnTo>
                    <a:pt x="16854" y="219"/>
                  </a:lnTo>
                  <a:lnTo>
                    <a:pt x="16537" y="146"/>
                  </a:lnTo>
                  <a:lnTo>
                    <a:pt x="16172" y="73"/>
                  </a:lnTo>
                  <a:lnTo>
                    <a:pt x="15734" y="25"/>
                  </a:lnTo>
                  <a:lnTo>
                    <a:pt x="15271" y="0"/>
                  </a:lnTo>
                  <a:lnTo>
                    <a:pt x="14784" y="0"/>
                  </a:lnTo>
                  <a:lnTo>
                    <a:pt x="14248" y="25"/>
                  </a:lnTo>
                  <a:lnTo>
                    <a:pt x="13712" y="49"/>
                  </a:lnTo>
                  <a:lnTo>
                    <a:pt x="13176" y="122"/>
                  </a:lnTo>
                  <a:lnTo>
                    <a:pt x="12641" y="244"/>
                  </a:lnTo>
                  <a:lnTo>
                    <a:pt x="12129" y="366"/>
                  </a:lnTo>
                  <a:lnTo>
                    <a:pt x="11642" y="536"/>
                  </a:lnTo>
                  <a:lnTo>
                    <a:pt x="11204" y="755"/>
                  </a:lnTo>
                  <a:lnTo>
                    <a:pt x="10985" y="853"/>
                  </a:lnTo>
                  <a:lnTo>
                    <a:pt x="10814" y="999"/>
                  </a:lnTo>
                  <a:lnTo>
                    <a:pt x="10619" y="1121"/>
                  </a:lnTo>
                  <a:lnTo>
                    <a:pt x="10473" y="1267"/>
                  </a:lnTo>
                  <a:lnTo>
                    <a:pt x="5529" y="6211"/>
                  </a:lnTo>
                  <a:lnTo>
                    <a:pt x="390" y="6211"/>
                  </a:lnTo>
                  <a:lnTo>
                    <a:pt x="390" y="6211"/>
                  </a:lnTo>
                  <a:lnTo>
                    <a:pt x="244" y="6235"/>
                  </a:lnTo>
                  <a:lnTo>
                    <a:pt x="147" y="6259"/>
                  </a:lnTo>
                  <a:lnTo>
                    <a:pt x="49" y="6308"/>
                  </a:lnTo>
                  <a:lnTo>
                    <a:pt x="0" y="6381"/>
                  </a:lnTo>
                  <a:lnTo>
                    <a:pt x="0" y="6454"/>
                  </a:lnTo>
                  <a:lnTo>
                    <a:pt x="25" y="6552"/>
                  </a:lnTo>
                  <a:lnTo>
                    <a:pt x="74" y="6649"/>
                  </a:lnTo>
                  <a:lnTo>
                    <a:pt x="171" y="6771"/>
                  </a:lnTo>
                  <a:lnTo>
                    <a:pt x="2582" y="9158"/>
                  </a:lnTo>
                  <a:lnTo>
                    <a:pt x="2265" y="9474"/>
                  </a:lnTo>
                  <a:lnTo>
                    <a:pt x="950" y="9718"/>
                  </a:lnTo>
                  <a:lnTo>
                    <a:pt x="950" y="9718"/>
                  </a:lnTo>
                  <a:lnTo>
                    <a:pt x="804" y="9767"/>
                  </a:lnTo>
                  <a:lnTo>
                    <a:pt x="682" y="9815"/>
                  </a:lnTo>
                  <a:lnTo>
                    <a:pt x="609" y="9913"/>
                  </a:lnTo>
                  <a:lnTo>
                    <a:pt x="561" y="9986"/>
                  </a:lnTo>
                  <a:lnTo>
                    <a:pt x="561" y="10083"/>
                  </a:lnTo>
                  <a:lnTo>
                    <a:pt x="585" y="10205"/>
                  </a:lnTo>
                  <a:lnTo>
                    <a:pt x="634" y="10302"/>
                  </a:lnTo>
                  <a:lnTo>
                    <a:pt x="731" y="10424"/>
                  </a:lnTo>
                  <a:lnTo>
                    <a:pt x="7258" y="16951"/>
                  </a:lnTo>
                  <a:lnTo>
                    <a:pt x="7258" y="16951"/>
                  </a:lnTo>
                  <a:lnTo>
                    <a:pt x="7380" y="17049"/>
                  </a:lnTo>
                  <a:lnTo>
                    <a:pt x="7477" y="17097"/>
                  </a:lnTo>
                  <a:lnTo>
                    <a:pt x="7599" y="17122"/>
                  </a:lnTo>
                  <a:lnTo>
                    <a:pt x="7697" y="17122"/>
                  </a:lnTo>
                  <a:lnTo>
                    <a:pt x="7770" y="17073"/>
                  </a:lnTo>
                  <a:lnTo>
                    <a:pt x="7867" y="17000"/>
                  </a:lnTo>
                  <a:lnTo>
                    <a:pt x="7916" y="16878"/>
                  </a:lnTo>
                  <a:lnTo>
                    <a:pt x="7965" y="16732"/>
                  </a:lnTo>
                  <a:lnTo>
                    <a:pt x="8208" y="15417"/>
                  </a:lnTo>
                  <a:lnTo>
                    <a:pt x="8525" y="15100"/>
                  </a:lnTo>
                  <a:lnTo>
                    <a:pt x="10911" y="17511"/>
                  </a:lnTo>
                  <a:lnTo>
                    <a:pt x="10911" y="17511"/>
                  </a:lnTo>
                  <a:lnTo>
                    <a:pt x="11033" y="17609"/>
                  </a:lnTo>
                  <a:lnTo>
                    <a:pt x="11131" y="17658"/>
                  </a:lnTo>
                  <a:lnTo>
                    <a:pt x="11228" y="17682"/>
                  </a:lnTo>
                  <a:lnTo>
                    <a:pt x="11301" y="17682"/>
                  </a:lnTo>
                  <a:lnTo>
                    <a:pt x="11374" y="17633"/>
                  </a:lnTo>
                  <a:lnTo>
                    <a:pt x="11423" y="17536"/>
                  </a:lnTo>
                  <a:lnTo>
                    <a:pt x="11447" y="17438"/>
                  </a:lnTo>
                  <a:lnTo>
                    <a:pt x="11472" y="17292"/>
                  </a:lnTo>
                  <a:lnTo>
                    <a:pt x="11472" y="17292"/>
                  </a:lnTo>
                  <a:close/>
                  <a:moveTo>
                    <a:pt x="6162" y="12202"/>
                  </a:moveTo>
                  <a:lnTo>
                    <a:pt x="6162" y="12202"/>
                  </a:lnTo>
                  <a:lnTo>
                    <a:pt x="6089" y="12275"/>
                  </a:lnTo>
                  <a:lnTo>
                    <a:pt x="6016" y="12324"/>
                  </a:lnTo>
                  <a:lnTo>
                    <a:pt x="5919" y="12348"/>
                  </a:lnTo>
                  <a:lnTo>
                    <a:pt x="5821" y="12348"/>
                  </a:lnTo>
                  <a:lnTo>
                    <a:pt x="5724" y="12348"/>
                  </a:lnTo>
                  <a:lnTo>
                    <a:pt x="5626" y="12324"/>
                  </a:lnTo>
                  <a:lnTo>
                    <a:pt x="5553" y="12275"/>
                  </a:lnTo>
                  <a:lnTo>
                    <a:pt x="5480" y="12202"/>
                  </a:lnTo>
                  <a:lnTo>
                    <a:pt x="5480" y="12202"/>
                  </a:lnTo>
                  <a:lnTo>
                    <a:pt x="5407" y="12129"/>
                  </a:lnTo>
                  <a:lnTo>
                    <a:pt x="5359" y="12056"/>
                  </a:lnTo>
                  <a:lnTo>
                    <a:pt x="5334" y="11959"/>
                  </a:lnTo>
                  <a:lnTo>
                    <a:pt x="5334" y="11861"/>
                  </a:lnTo>
                  <a:lnTo>
                    <a:pt x="5334" y="11764"/>
                  </a:lnTo>
                  <a:lnTo>
                    <a:pt x="5359" y="11666"/>
                  </a:lnTo>
                  <a:lnTo>
                    <a:pt x="5407" y="11593"/>
                  </a:lnTo>
                  <a:lnTo>
                    <a:pt x="5480" y="11520"/>
                  </a:lnTo>
                  <a:lnTo>
                    <a:pt x="8013" y="8987"/>
                  </a:lnTo>
                  <a:lnTo>
                    <a:pt x="8013" y="8987"/>
                  </a:lnTo>
                  <a:lnTo>
                    <a:pt x="8086" y="8939"/>
                  </a:lnTo>
                  <a:lnTo>
                    <a:pt x="8159" y="8890"/>
                  </a:lnTo>
                  <a:lnTo>
                    <a:pt x="8257" y="8865"/>
                  </a:lnTo>
                  <a:lnTo>
                    <a:pt x="8354" y="8841"/>
                  </a:lnTo>
                  <a:lnTo>
                    <a:pt x="8452" y="8865"/>
                  </a:lnTo>
                  <a:lnTo>
                    <a:pt x="8525" y="8890"/>
                  </a:lnTo>
                  <a:lnTo>
                    <a:pt x="8622" y="8939"/>
                  </a:lnTo>
                  <a:lnTo>
                    <a:pt x="8695" y="8987"/>
                  </a:lnTo>
                  <a:lnTo>
                    <a:pt x="8695" y="8987"/>
                  </a:lnTo>
                  <a:lnTo>
                    <a:pt x="8744" y="9060"/>
                  </a:lnTo>
                  <a:lnTo>
                    <a:pt x="8793" y="9158"/>
                  </a:lnTo>
                  <a:lnTo>
                    <a:pt x="8817" y="9231"/>
                  </a:lnTo>
                  <a:lnTo>
                    <a:pt x="8841" y="9328"/>
                  </a:lnTo>
                  <a:lnTo>
                    <a:pt x="8817" y="9426"/>
                  </a:lnTo>
                  <a:lnTo>
                    <a:pt x="8793" y="9523"/>
                  </a:lnTo>
                  <a:lnTo>
                    <a:pt x="8744" y="9596"/>
                  </a:lnTo>
                  <a:lnTo>
                    <a:pt x="8695" y="9669"/>
                  </a:lnTo>
                  <a:lnTo>
                    <a:pt x="6162" y="12202"/>
                  </a:lnTo>
                  <a:close/>
                  <a:moveTo>
                    <a:pt x="13396" y="7307"/>
                  </a:moveTo>
                  <a:lnTo>
                    <a:pt x="13396" y="7307"/>
                  </a:lnTo>
                  <a:lnTo>
                    <a:pt x="13274" y="7404"/>
                  </a:lnTo>
                  <a:lnTo>
                    <a:pt x="13152" y="7477"/>
                  </a:lnTo>
                  <a:lnTo>
                    <a:pt x="13006" y="7526"/>
                  </a:lnTo>
                  <a:lnTo>
                    <a:pt x="12836" y="7550"/>
                  </a:lnTo>
                  <a:lnTo>
                    <a:pt x="12689" y="7526"/>
                  </a:lnTo>
                  <a:lnTo>
                    <a:pt x="12543" y="7477"/>
                  </a:lnTo>
                  <a:lnTo>
                    <a:pt x="12421" y="7404"/>
                  </a:lnTo>
                  <a:lnTo>
                    <a:pt x="12300" y="7307"/>
                  </a:lnTo>
                  <a:lnTo>
                    <a:pt x="10376" y="5383"/>
                  </a:lnTo>
                  <a:lnTo>
                    <a:pt x="10376" y="5383"/>
                  </a:lnTo>
                  <a:lnTo>
                    <a:pt x="10278" y="5261"/>
                  </a:lnTo>
                  <a:lnTo>
                    <a:pt x="10205" y="5139"/>
                  </a:lnTo>
                  <a:lnTo>
                    <a:pt x="10156" y="4993"/>
                  </a:lnTo>
                  <a:lnTo>
                    <a:pt x="10132" y="4847"/>
                  </a:lnTo>
                  <a:lnTo>
                    <a:pt x="10156" y="4676"/>
                  </a:lnTo>
                  <a:lnTo>
                    <a:pt x="10205" y="4530"/>
                  </a:lnTo>
                  <a:lnTo>
                    <a:pt x="10278" y="4408"/>
                  </a:lnTo>
                  <a:lnTo>
                    <a:pt x="10376" y="4287"/>
                  </a:lnTo>
                  <a:lnTo>
                    <a:pt x="10376" y="4287"/>
                  </a:lnTo>
                  <a:lnTo>
                    <a:pt x="11326" y="3313"/>
                  </a:lnTo>
                  <a:lnTo>
                    <a:pt x="11326" y="3313"/>
                  </a:lnTo>
                  <a:lnTo>
                    <a:pt x="11496" y="3166"/>
                  </a:lnTo>
                  <a:lnTo>
                    <a:pt x="11666" y="3045"/>
                  </a:lnTo>
                  <a:lnTo>
                    <a:pt x="11861" y="2947"/>
                  </a:lnTo>
                  <a:lnTo>
                    <a:pt x="12032" y="2850"/>
                  </a:lnTo>
                  <a:lnTo>
                    <a:pt x="12227" y="2777"/>
                  </a:lnTo>
                  <a:lnTo>
                    <a:pt x="12446" y="2728"/>
                  </a:lnTo>
                  <a:lnTo>
                    <a:pt x="12641" y="2704"/>
                  </a:lnTo>
                  <a:lnTo>
                    <a:pt x="12836" y="2704"/>
                  </a:lnTo>
                  <a:lnTo>
                    <a:pt x="13055" y="2704"/>
                  </a:lnTo>
                  <a:lnTo>
                    <a:pt x="13250" y="2728"/>
                  </a:lnTo>
                  <a:lnTo>
                    <a:pt x="13469" y="2777"/>
                  </a:lnTo>
                  <a:lnTo>
                    <a:pt x="13664" y="2850"/>
                  </a:lnTo>
                  <a:lnTo>
                    <a:pt x="13834" y="2947"/>
                  </a:lnTo>
                  <a:lnTo>
                    <a:pt x="14029" y="3045"/>
                  </a:lnTo>
                  <a:lnTo>
                    <a:pt x="14199" y="3166"/>
                  </a:lnTo>
                  <a:lnTo>
                    <a:pt x="14370" y="3313"/>
                  </a:lnTo>
                  <a:lnTo>
                    <a:pt x="14370" y="3313"/>
                  </a:lnTo>
                  <a:lnTo>
                    <a:pt x="14516" y="3483"/>
                  </a:lnTo>
                  <a:lnTo>
                    <a:pt x="14638" y="3653"/>
                  </a:lnTo>
                  <a:lnTo>
                    <a:pt x="14735" y="3848"/>
                  </a:lnTo>
                  <a:lnTo>
                    <a:pt x="14833" y="4019"/>
                  </a:lnTo>
                  <a:lnTo>
                    <a:pt x="14906" y="4214"/>
                  </a:lnTo>
                  <a:lnTo>
                    <a:pt x="14954" y="4433"/>
                  </a:lnTo>
                  <a:lnTo>
                    <a:pt x="14979" y="4628"/>
                  </a:lnTo>
                  <a:lnTo>
                    <a:pt x="14979" y="4847"/>
                  </a:lnTo>
                  <a:lnTo>
                    <a:pt x="14979" y="5042"/>
                  </a:lnTo>
                  <a:lnTo>
                    <a:pt x="14954" y="5237"/>
                  </a:lnTo>
                  <a:lnTo>
                    <a:pt x="14906" y="5456"/>
                  </a:lnTo>
                  <a:lnTo>
                    <a:pt x="14833" y="5651"/>
                  </a:lnTo>
                  <a:lnTo>
                    <a:pt x="14735" y="5821"/>
                  </a:lnTo>
                  <a:lnTo>
                    <a:pt x="14638" y="6016"/>
                  </a:lnTo>
                  <a:lnTo>
                    <a:pt x="14516" y="6186"/>
                  </a:lnTo>
                  <a:lnTo>
                    <a:pt x="14370" y="6357"/>
                  </a:lnTo>
                  <a:lnTo>
                    <a:pt x="14370" y="6357"/>
                  </a:lnTo>
                  <a:lnTo>
                    <a:pt x="13396" y="7307"/>
                  </a:lnTo>
                  <a:lnTo>
                    <a:pt x="13396" y="7307"/>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44;p18"/>
            <p:cNvSpPr/>
            <p:nvPr/>
          </p:nvSpPr>
          <p:spPr>
            <a:xfrm>
              <a:off x="595725" y="4668875"/>
              <a:ext cx="73100" cy="73100"/>
            </a:xfrm>
            <a:custGeom>
              <a:avLst/>
              <a:gdLst/>
              <a:ahLst/>
              <a:cxnLst/>
              <a:rect l="l" t="t" r="r" b="b"/>
              <a:pathLst>
                <a:path w="2924" h="2924" fill="none" extrusionOk="0">
                  <a:moveTo>
                    <a:pt x="2656" y="269"/>
                  </a:moveTo>
                  <a:lnTo>
                    <a:pt x="2656" y="269"/>
                  </a:lnTo>
                  <a:lnTo>
                    <a:pt x="2509" y="147"/>
                  </a:lnTo>
                  <a:lnTo>
                    <a:pt x="2363" y="74"/>
                  </a:lnTo>
                  <a:lnTo>
                    <a:pt x="2193" y="25"/>
                  </a:lnTo>
                  <a:lnTo>
                    <a:pt x="2022" y="1"/>
                  </a:lnTo>
                  <a:lnTo>
                    <a:pt x="1852" y="25"/>
                  </a:lnTo>
                  <a:lnTo>
                    <a:pt x="1681" y="74"/>
                  </a:lnTo>
                  <a:lnTo>
                    <a:pt x="1511" y="147"/>
                  </a:lnTo>
                  <a:lnTo>
                    <a:pt x="1365" y="269"/>
                  </a:lnTo>
                  <a:lnTo>
                    <a:pt x="1365" y="269"/>
                  </a:lnTo>
                  <a:lnTo>
                    <a:pt x="1219" y="488"/>
                  </a:lnTo>
                  <a:lnTo>
                    <a:pt x="999" y="829"/>
                  </a:lnTo>
                  <a:lnTo>
                    <a:pt x="561" y="1730"/>
                  </a:lnTo>
                  <a:lnTo>
                    <a:pt x="171" y="2558"/>
                  </a:lnTo>
                  <a:lnTo>
                    <a:pt x="1" y="2924"/>
                  </a:lnTo>
                  <a:lnTo>
                    <a:pt x="1" y="2924"/>
                  </a:lnTo>
                  <a:lnTo>
                    <a:pt x="366" y="2753"/>
                  </a:lnTo>
                  <a:lnTo>
                    <a:pt x="1194" y="2363"/>
                  </a:lnTo>
                  <a:lnTo>
                    <a:pt x="2095" y="1925"/>
                  </a:lnTo>
                  <a:lnTo>
                    <a:pt x="2436" y="1706"/>
                  </a:lnTo>
                  <a:lnTo>
                    <a:pt x="2656" y="1560"/>
                  </a:lnTo>
                  <a:lnTo>
                    <a:pt x="2656" y="1560"/>
                  </a:lnTo>
                  <a:lnTo>
                    <a:pt x="2777" y="1414"/>
                  </a:lnTo>
                  <a:lnTo>
                    <a:pt x="2850" y="1243"/>
                  </a:lnTo>
                  <a:lnTo>
                    <a:pt x="2899" y="1073"/>
                  </a:lnTo>
                  <a:lnTo>
                    <a:pt x="2923" y="902"/>
                  </a:lnTo>
                  <a:lnTo>
                    <a:pt x="2899" y="732"/>
                  </a:lnTo>
                  <a:lnTo>
                    <a:pt x="2850" y="561"/>
                  </a:lnTo>
                  <a:lnTo>
                    <a:pt x="2777" y="415"/>
                  </a:lnTo>
                  <a:lnTo>
                    <a:pt x="2656" y="269"/>
                  </a:lnTo>
                  <a:lnTo>
                    <a:pt x="2656" y="269"/>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45;p18"/>
            <p:cNvSpPr/>
            <p:nvPr/>
          </p:nvSpPr>
          <p:spPr>
            <a:xfrm>
              <a:off x="652350" y="4711500"/>
              <a:ext cx="46925" cy="46925"/>
            </a:xfrm>
            <a:custGeom>
              <a:avLst/>
              <a:gdLst/>
              <a:ahLst/>
              <a:cxnLst/>
              <a:rect l="l" t="t" r="r" b="b"/>
              <a:pathLst>
                <a:path w="1877" h="1877" fill="none" extrusionOk="0">
                  <a:moveTo>
                    <a:pt x="1657" y="244"/>
                  </a:moveTo>
                  <a:lnTo>
                    <a:pt x="1657" y="244"/>
                  </a:lnTo>
                  <a:lnTo>
                    <a:pt x="1535" y="147"/>
                  </a:lnTo>
                  <a:lnTo>
                    <a:pt x="1413" y="74"/>
                  </a:lnTo>
                  <a:lnTo>
                    <a:pt x="1267" y="25"/>
                  </a:lnTo>
                  <a:lnTo>
                    <a:pt x="1121" y="1"/>
                  </a:lnTo>
                  <a:lnTo>
                    <a:pt x="975" y="25"/>
                  </a:lnTo>
                  <a:lnTo>
                    <a:pt x="829" y="74"/>
                  </a:lnTo>
                  <a:lnTo>
                    <a:pt x="707" y="147"/>
                  </a:lnTo>
                  <a:lnTo>
                    <a:pt x="585" y="244"/>
                  </a:lnTo>
                  <a:lnTo>
                    <a:pt x="585" y="244"/>
                  </a:lnTo>
                  <a:lnTo>
                    <a:pt x="464" y="391"/>
                  </a:lnTo>
                  <a:lnTo>
                    <a:pt x="366" y="610"/>
                  </a:lnTo>
                  <a:lnTo>
                    <a:pt x="269" y="878"/>
                  </a:lnTo>
                  <a:lnTo>
                    <a:pt x="171" y="1170"/>
                  </a:lnTo>
                  <a:lnTo>
                    <a:pt x="50" y="1681"/>
                  </a:lnTo>
                  <a:lnTo>
                    <a:pt x="1" y="1876"/>
                  </a:lnTo>
                  <a:lnTo>
                    <a:pt x="1" y="1876"/>
                  </a:lnTo>
                  <a:lnTo>
                    <a:pt x="220" y="1852"/>
                  </a:lnTo>
                  <a:lnTo>
                    <a:pt x="731" y="1706"/>
                  </a:lnTo>
                  <a:lnTo>
                    <a:pt x="999" y="1633"/>
                  </a:lnTo>
                  <a:lnTo>
                    <a:pt x="1267" y="1535"/>
                  </a:lnTo>
                  <a:lnTo>
                    <a:pt x="1511" y="1413"/>
                  </a:lnTo>
                  <a:lnTo>
                    <a:pt x="1657" y="1316"/>
                  </a:lnTo>
                  <a:lnTo>
                    <a:pt x="1657" y="1316"/>
                  </a:lnTo>
                  <a:lnTo>
                    <a:pt x="1754" y="1194"/>
                  </a:lnTo>
                  <a:lnTo>
                    <a:pt x="1827" y="1048"/>
                  </a:lnTo>
                  <a:lnTo>
                    <a:pt x="1876" y="926"/>
                  </a:lnTo>
                  <a:lnTo>
                    <a:pt x="1876" y="780"/>
                  </a:lnTo>
                  <a:lnTo>
                    <a:pt x="1876" y="634"/>
                  </a:lnTo>
                  <a:lnTo>
                    <a:pt x="1827" y="488"/>
                  </a:lnTo>
                  <a:lnTo>
                    <a:pt x="1754" y="366"/>
                  </a:lnTo>
                  <a:lnTo>
                    <a:pt x="1657" y="244"/>
                  </a:lnTo>
                  <a:lnTo>
                    <a:pt x="1657" y="244"/>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46;p18"/>
            <p:cNvSpPr/>
            <p:nvPr/>
          </p:nvSpPr>
          <p:spPr>
            <a:xfrm>
              <a:off x="579300" y="4638450"/>
              <a:ext cx="46900" cy="46900"/>
            </a:xfrm>
            <a:custGeom>
              <a:avLst/>
              <a:gdLst/>
              <a:ahLst/>
              <a:cxnLst/>
              <a:rect l="l" t="t" r="r" b="b"/>
              <a:pathLst>
                <a:path w="1876" h="1876" fill="none" extrusionOk="0">
                  <a:moveTo>
                    <a:pt x="1632" y="219"/>
                  </a:moveTo>
                  <a:lnTo>
                    <a:pt x="1632" y="219"/>
                  </a:lnTo>
                  <a:lnTo>
                    <a:pt x="1510" y="122"/>
                  </a:lnTo>
                  <a:lnTo>
                    <a:pt x="1388" y="49"/>
                  </a:lnTo>
                  <a:lnTo>
                    <a:pt x="1242" y="0"/>
                  </a:lnTo>
                  <a:lnTo>
                    <a:pt x="1096" y="0"/>
                  </a:lnTo>
                  <a:lnTo>
                    <a:pt x="950" y="0"/>
                  </a:lnTo>
                  <a:lnTo>
                    <a:pt x="828" y="49"/>
                  </a:lnTo>
                  <a:lnTo>
                    <a:pt x="682" y="122"/>
                  </a:lnTo>
                  <a:lnTo>
                    <a:pt x="560" y="219"/>
                  </a:lnTo>
                  <a:lnTo>
                    <a:pt x="560" y="219"/>
                  </a:lnTo>
                  <a:lnTo>
                    <a:pt x="463" y="366"/>
                  </a:lnTo>
                  <a:lnTo>
                    <a:pt x="341" y="609"/>
                  </a:lnTo>
                  <a:lnTo>
                    <a:pt x="244" y="877"/>
                  </a:lnTo>
                  <a:lnTo>
                    <a:pt x="171" y="1145"/>
                  </a:lnTo>
                  <a:lnTo>
                    <a:pt x="25" y="1656"/>
                  </a:lnTo>
                  <a:lnTo>
                    <a:pt x="0" y="1876"/>
                  </a:lnTo>
                  <a:lnTo>
                    <a:pt x="0" y="1876"/>
                  </a:lnTo>
                  <a:lnTo>
                    <a:pt x="195" y="1827"/>
                  </a:lnTo>
                  <a:lnTo>
                    <a:pt x="707" y="1705"/>
                  </a:lnTo>
                  <a:lnTo>
                    <a:pt x="999" y="1608"/>
                  </a:lnTo>
                  <a:lnTo>
                    <a:pt x="1267" y="1510"/>
                  </a:lnTo>
                  <a:lnTo>
                    <a:pt x="1486" y="1413"/>
                  </a:lnTo>
                  <a:lnTo>
                    <a:pt x="1632" y="1291"/>
                  </a:lnTo>
                  <a:lnTo>
                    <a:pt x="1632" y="1291"/>
                  </a:lnTo>
                  <a:lnTo>
                    <a:pt x="1729" y="1169"/>
                  </a:lnTo>
                  <a:lnTo>
                    <a:pt x="1802" y="1048"/>
                  </a:lnTo>
                  <a:lnTo>
                    <a:pt x="1851" y="901"/>
                  </a:lnTo>
                  <a:lnTo>
                    <a:pt x="1876" y="755"/>
                  </a:lnTo>
                  <a:lnTo>
                    <a:pt x="1851" y="609"/>
                  </a:lnTo>
                  <a:lnTo>
                    <a:pt x="1802" y="463"/>
                  </a:lnTo>
                  <a:lnTo>
                    <a:pt x="1729" y="341"/>
                  </a:lnTo>
                  <a:lnTo>
                    <a:pt x="1632" y="219"/>
                  </a:lnTo>
                  <a:lnTo>
                    <a:pt x="1632" y="219"/>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0722" name="Picture 2">
            <a:extLst>
              <a:ext uri="{FF2B5EF4-FFF2-40B4-BE49-F238E27FC236}">
                <a16:creationId xmlns:a16="http://schemas.microsoft.com/office/drawing/2014/main" id="{67F30D07-403B-467B-AF24-45F69BB788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67864" y="570785"/>
            <a:ext cx="5698584" cy="404190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oogle Shape;139;p18"/>
          <p:cNvGrpSpPr/>
          <p:nvPr/>
        </p:nvGrpSpPr>
        <p:grpSpPr>
          <a:xfrm>
            <a:off x="6929454" y="428610"/>
            <a:ext cx="1847361" cy="1847352"/>
            <a:chOff x="6643075" y="3664250"/>
            <a:chExt cx="407950" cy="407975"/>
          </a:xfrm>
        </p:grpSpPr>
        <p:sp>
          <p:nvSpPr>
            <p:cNvPr id="4" name="Google Shape;140;p18"/>
            <p:cNvSpPr/>
            <p:nvPr/>
          </p:nvSpPr>
          <p:spPr>
            <a:xfrm>
              <a:off x="6794075" y="3815250"/>
              <a:ext cx="211300" cy="211300"/>
            </a:xfrm>
            <a:custGeom>
              <a:avLst/>
              <a:gdLst/>
              <a:ahLst/>
              <a:cxnLst/>
              <a:rect l="l" t="t" r="r" b="b"/>
              <a:pathLst>
                <a:path w="8452" h="8452" fill="none" extrusionOk="0">
                  <a:moveTo>
                    <a:pt x="0" y="8135"/>
                  </a:moveTo>
                  <a:lnTo>
                    <a:pt x="0" y="8135"/>
                  </a:lnTo>
                  <a:lnTo>
                    <a:pt x="438" y="8257"/>
                  </a:lnTo>
                  <a:lnTo>
                    <a:pt x="852" y="8354"/>
                  </a:lnTo>
                  <a:lnTo>
                    <a:pt x="1291" y="8403"/>
                  </a:lnTo>
                  <a:lnTo>
                    <a:pt x="1729" y="8452"/>
                  </a:lnTo>
                  <a:lnTo>
                    <a:pt x="2168" y="8452"/>
                  </a:lnTo>
                  <a:lnTo>
                    <a:pt x="2606" y="8427"/>
                  </a:lnTo>
                  <a:lnTo>
                    <a:pt x="3020" y="8378"/>
                  </a:lnTo>
                  <a:lnTo>
                    <a:pt x="3458" y="8281"/>
                  </a:lnTo>
                  <a:lnTo>
                    <a:pt x="3872" y="8184"/>
                  </a:lnTo>
                  <a:lnTo>
                    <a:pt x="4311" y="8037"/>
                  </a:lnTo>
                  <a:lnTo>
                    <a:pt x="4701" y="7867"/>
                  </a:lnTo>
                  <a:lnTo>
                    <a:pt x="5115" y="7672"/>
                  </a:lnTo>
                  <a:lnTo>
                    <a:pt x="5504" y="7429"/>
                  </a:lnTo>
                  <a:lnTo>
                    <a:pt x="5870" y="7185"/>
                  </a:lnTo>
                  <a:lnTo>
                    <a:pt x="6235" y="6893"/>
                  </a:lnTo>
                  <a:lnTo>
                    <a:pt x="6576" y="6576"/>
                  </a:lnTo>
                  <a:lnTo>
                    <a:pt x="6576" y="6576"/>
                  </a:lnTo>
                  <a:lnTo>
                    <a:pt x="6892" y="6235"/>
                  </a:lnTo>
                  <a:lnTo>
                    <a:pt x="7185" y="5870"/>
                  </a:lnTo>
                  <a:lnTo>
                    <a:pt x="7428" y="5505"/>
                  </a:lnTo>
                  <a:lnTo>
                    <a:pt x="7672" y="5115"/>
                  </a:lnTo>
                  <a:lnTo>
                    <a:pt x="7867" y="4701"/>
                  </a:lnTo>
                  <a:lnTo>
                    <a:pt x="8037" y="4311"/>
                  </a:lnTo>
                  <a:lnTo>
                    <a:pt x="8183" y="3873"/>
                  </a:lnTo>
                  <a:lnTo>
                    <a:pt x="8281" y="3459"/>
                  </a:lnTo>
                  <a:lnTo>
                    <a:pt x="8378" y="3020"/>
                  </a:lnTo>
                  <a:lnTo>
                    <a:pt x="8427" y="2606"/>
                  </a:lnTo>
                  <a:lnTo>
                    <a:pt x="8451" y="2168"/>
                  </a:lnTo>
                  <a:lnTo>
                    <a:pt x="8451" y="1730"/>
                  </a:lnTo>
                  <a:lnTo>
                    <a:pt x="8402" y="1291"/>
                  </a:lnTo>
                  <a:lnTo>
                    <a:pt x="8354" y="853"/>
                  </a:lnTo>
                  <a:lnTo>
                    <a:pt x="8256" y="439"/>
                  </a:lnTo>
                  <a:lnTo>
                    <a:pt x="8135" y="0"/>
                  </a:lnTo>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41;p18"/>
            <p:cNvSpPr/>
            <p:nvPr/>
          </p:nvSpPr>
          <p:spPr>
            <a:xfrm>
              <a:off x="6643075" y="3664250"/>
              <a:ext cx="407950" cy="407975"/>
            </a:xfrm>
            <a:custGeom>
              <a:avLst/>
              <a:gdLst/>
              <a:ahLst/>
              <a:cxnLst/>
              <a:rect l="l" t="t" r="r" b="b"/>
              <a:pathLst>
                <a:path w="16318" h="16319" fill="none" extrusionOk="0">
                  <a:moveTo>
                    <a:pt x="16074" y="244"/>
                  </a:moveTo>
                  <a:lnTo>
                    <a:pt x="16074" y="244"/>
                  </a:lnTo>
                  <a:lnTo>
                    <a:pt x="15928" y="122"/>
                  </a:lnTo>
                  <a:lnTo>
                    <a:pt x="15758" y="49"/>
                  </a:lnTo>
                  <a:lnTo>
                    <a:pt x="15538" y="0"/>
                  </a:lnTo>
                  <a:lnTo>
                    <a:pt x="15319" y="0"/>
                  </a:lnTo>
                  <a:lnTo>
                    <a:pt x="15051" y="25"/>
                  </a:lnTo>
                  <a:lnTo>
                    <a:pt x="14759" y="73"/>
                  </a:lnTo>
                  <a:lnTo>
                    <a:pt x="14442" y="171"/>
                  </a:lnTo>
                  <a:lnTo>
                    <a:pt x="14102" y="293"/>
                  </a:lnTo>
                  <a:lnTo>
                    <a:pt x="13736" y="439"/>
                  </a:lnTo>
                  <a:lnTo>
                    <a:pt x="13347" y="609"/>
                  </a:lnTo>
                  <a:lnTo>
                    <a:pt x="12957" y="828"/>
                  </a:lnTo>
                  <a:lnTo>
                    <a:pt x="12543" y="1048"/>
                  </a:lnTo>
                  <a:lnTo>
                    <a:pt x="11666" y="1608"/>
                  </a:lnTo>
                  <a:lnTo>
                    <a:pt x="10716" y="2265"/>
                  </a:lnTo>
                  <a:lnTo>
                    <a:pt x="10716" y="2265"/>
                  </a:lnTo>
                  <a:lnTo>
                    <a:pt x="10278" y="2095"/>
                  </a:lnTo>
                  <a:lnTo>
                    <a:pt x="9815" y="1949"/>
                  </a:lnTo>
                  <a:lnTo>
                    <a:pt x="9352" y="1851"/>
                  </a:lnTo>
                  <a:lnTo>
                    <a:pt x="8890" y="1778"/>
                  </a:lnTo>
                  <a:lnTo>
                    <a:pt x="8427" y="1730"/>
                  </a:lnTo>
                  <a:lnTo>
                    <a:pt x="7940" y="1730"/>
                  </a:lnTo>
                  <a:lnTo>
                    <a:pt x="7477" y="1778"/>
                  </a:lnTo>
                  <a:lnTo>
                    <a:pt x="7014" y="1827"/>
                  </a:lnTo>
                  <a:lnTo>
                    <a:pt x="6551" y="1924"/>
                  </a:lnTo>
                  <a:lnTo>
                    <a:pt x="6089" y="2070"/>
                  </a:lnTo>
                  <a:lnTo>
                    <a:pt x="5650" y="2241"/>
                  </a:lnTo>
                  <a:lnTo>
                    <a:pt x="5212" y="2436"/>
                  </a:lnTo>
                  <a:lnTo>
                    <a:pt x="4774" y="2679"/>
                  </a:lnTo>
                  <a:lnTo>
                    <a:pt x="4384" y="2972"/>
                  </a:lnTo>
                  <a:lnTo>
                    <a:pt x="3994" y="3264"/>
                  </a:lnTo>
                  <a:lnTo>
                    <a:pt x="3605" y="3605"/>
                  </a:lnTo>
                  <a:lnTo>
                    <a:pt x="3605" y="3605"/>
                  </a:lnTo>
                  <a:lnTo>
                    <a:pt x="3264" y="3995"/>
                  </a:lnTo>
                  <a:lnTo>
                    <a:pt x="2971" y="4384"/>
                  </a:lnTo>
                  <a:lnTo>
                    <a:pt x="2679" y="4774"/>
                  </a:lnTo>
                  <a:lnTo>
                    <a:pt x="2436" y="5212"/>
                  </a:lnTo>
                  <a:lnTo>
                    <a:pt x="2241" y="5651"/>
                  </a:lnTo>
                  <a:lnTo>
                    <a:pt x="2070" y="6089"/>
                  </a:lnTo>
                  <a:lnTo>
                    <a:pt x="1924" y="6552"/>
                  </a:lnTo>
                  <a:lnTo>
                    <a:pt x="1827" y="7015"/>
                  </a:lnTo>
                  <a:lnTo>
                    <a:pt x="1778" y="7477"/>
                  </a:lnTo>
                  <a:lnTo>
                    <a:pt x="1729" y="7940"/>
                  </a:lnTo>
                  <a:lnTo>
                    <a:pt x="1729" y="8427"/>
                  </a:lnTo>
                  <a:lnTo>
                    <a:pt x="1778" y="8890"/>
                  </a:lnTo>
                  <a:lnTo>
                    <a:pt x="1851" y="9353"/>
                  </a:lnTo>
                  <a:lnTo>
                    <a:pt x="1948" y="9815"/>
                  </a:lnTo>
                  <a:lnTo>
                    <a:pt x="2095" y="10278"/>
                  </a:lnTo>
                  <a:lnTo>
                    <a:pt x="2265" y="10716"/>
                  </a:lnTo>
                  <a:lnTo>
                    <a:pt x="2265" y="10716"/>
                  </a:lnTo>
                  <a:lnTo>
                    <a:pt x="1607" y="11666"/>
                  </a:lnTo>
                  <a:lnTo>
                    <a:pt x="1047" y="12543"/>
                  </a:lnTo>
                  <a:lnTo>
                    <a:pt x="828" y="12957"/>
                  </a:lnTo>
                  <a:lnTo>
                    <a:pt x="609" y="13347"/>
                  </a:lnTo>
                  <a:lnTo>
                    <a:pt x="438" y="13737"/>
                  </a:lnTo>
                  <a:lnTo>
                    <a:pt x="292" y="14102"/>
                  </a:lnTo>
                  <a:lnTo>
                    <a:pt x="170" y="14443"/>
                  </a:lnTo>
                  <a:lnTo>
                    <a:pt x="73" y="14759"/>
                  </a:lnTo>
                  <a:lnTo>
                    <a:pt x="24" y="15052"/>
                  </a:lnTo>
                  <a:lnTo>
                    <a:pt x="0" y="15320"/>
                  </a:lnTo>
                  <a:lnTo>
                    <a:pt x="0" y="15539"/>
                  </a:lnTo>
                  <a:lnTo>
                    <a:pt x="49" y="15758"/>
                  </a:lnTo>
                  <a:lnTo>
                    <a:pt x="122" y="15928"/>
                  </a:lnTo>
                  <a:lnTo>
                    <a:pt x="244" y="16075"/>
                  </a:lnTo>
                  <a:lnTo>
                    <a:pt x="244" y="16075"/>
                  </a:lnTo>
                  <a:lnTo>
                    <a:pt x="341" y="16172"/>
                  </a:lnTo>
                  <a:lnTo>
                    <a:pt x="487" y="16245"/>
                  </a:lnTo>
                  <a:lnTo>
                    <a:pt x="633" y="16294"/>
                  </a:lnTo>
                  <a:lnTo>
                    <a:pt x="804" y="16318"/>
                  </a:lnTo>
                  <a:lnTo>
                    <a:pt x="974" y="16318"/>
                  </a:lnTo>
                  <a:lnTo>
                    <a:pt x="1169" y="16318"/>
                  </a:lnTo>
                  <a:lnTo>
                    <a:pt x="1388" y="16269"/>
                  </a:lnTo>
                  <a:lnTo>
                    <a:pt x="1632" y="16221"/>
                  </a:lnTo>
                  <a:lnTo>
                    <a:pt x="2143" y="16075"/>
                  </a:lnTo>
                  <a:lnTo>
                    <a:pt x="2703" y="15831"/>
                  </a:lnTo>
                  <a:lnTo>
                    <a:pt x="3312" y="15539"/>
                  </a:lnTo>
                  <a:lnTo>
                    <a:pt x="3946" y="15149"/>
                  </a:lnTo>
                  <a:lnTo>
                    <a:pt x="4652" y="14711"/>
                  </a:lnTo>
                  <a:lnTo>
                    <a:pt x="5358" y="14224"/>
                  </a:lnTo>
                  <a:lnTo>
                    <a:pt x="6113" y="13663"/>
                  </a:lnTo>
                  <a:lnTo>
                    <a:pt x="6892" y="13055"/>
                  </a:lnTo>
                  <a:lnTo>
                    <a:pt x="7696" y="12397"/>
                  </a:lnTo>
                  <a:lnTo>
                    <a:pt x="8500" y="11691"/>
                  </a:lnTo>
                  <a:lnTo>
                    <a:pt x="9304" y="10936"/>
                  </a:lnTo>
                  <a:lnTo>
                    <a:pt x="10132" y="10132"/>
                  </a:lnTo>
                  <a:lnTo>
                    <a:pt x="10132" y="10132"/>
                  </a:lnTo>
                  <a:lnTo>
                    <a:pt x="10935" y="9304"/>
                  </a:lnTo>
                  <a:lnTo>
                    <a:pt x="11690" y="8500"/>
                  </a:lnTo>
                  <a:lnTo>
                    <a:pt x="12397" y="7696"/>
                  </a:lnTo>
                  <a:lnTo>
                    <a:pt x="13054" y="6893"/>
                  </a:lnTo>
                  <a:lnTo>
                    <a:pt x="13663" y="6113"/>
                  </a:lnTo>
                  <a:lnTo>
                    <a:pt x="14223" y="5358"/>
                  </a:lnTo>
                  <a:lnTo>
                    <a:pt x="14710" y="4652"/>
                  </a:lnTo>
                  <a:lnTo>
                    <a:pt x="15149" y="3946"/>
                  </a:lnTo>
                  <a:lnTo>
                    <a:pt x="15538" y="3313"/>
                  </a:lnTo>
                  <a:lnTo>
                    <a:pt x="15831" y="2704"/>
                  </a:lnTo>
                  <a:lnTo>
                    <a:pt x="16074" y="2144"/>
                  </a:lnTo>
                  <a:lnTo>
                    <a:pt x="16220" y="1632"/>
                  </a:lnTo>
                  <a:lnTo>
                    <a:pt x="16269" y="1389"/>
                  </a:lnTo>
                  <a:lnTo>
                    <a:pt x="16318" y="1169"/>
                  </a:lnTo>
                  <a:lnTo>
                    <a:pt x="16318" y="975"/>
                  </a:lnTo>
                  <a:lnTo>
                    <a:pt x="16318" y="804"/>
                  </a:lnTo>
                  <a:lnTo>
                    <a:pt x="16293" y="634"/>
                  </a:lnTo>
                  <a:lnTo>
                    <a:pt x="16245" y="487"/>
                  </a:lnTo>
                  <a:lnTo>
                    <a:pt x="16172" y="341"/>
                  </a:lnTo>
                  <a:lnTo>
                    <a:pt x="16074" y="244"/>
                  </a:lnTo>
                  <a:lnTo>
                    <a:pt x="16074" y="244"/>
                  </a:lnTo>
                  <a:close/>
                  <a:moveTo>
                    <a:pt x="1827" y="13810"/>
                  </a:moveTo>
                  <a:lnTo>
                    <a:pt x="1827" y="13810"/>
                  </a:lnTo>
                  <a:lnTo>
                    <a:pt x="1754" y="13737"/>
                  </a:lnTo>
                  <a:lnTo>
                    <a:pt x="1729" y="13639"/>
                  </a:lnTo>
                  <a:lnTo>
                    <a:pt x="1681" y="13542"/>
                  </a:lnTo>
                  <a:lnTo>
                    <a:pt x="1681" y="13444"/>
                  </a:lnTo>
                  <a:lnTo>
                    <a:pt x="1681" y="13176"/>
                  </a:lnTo>
                  <a:lnTo>
                    <a:pt x="1754" y="12884"/>
                  </a:lnTo>
                  <a:lnTo>
                    <a:pt x="1875" y="12519"/>
                  </a:lnTo>
                  <a:lnTo>
                    <a:pt x="2046" y="12153"/>
                  </a:lnTo>
                  <a:lnTo>
                    <a:pt x="2265" y="11715"/>
                  </a:lnTo>
                  <a:lnTo>
                    <a:pt x="2533" y="11277"/>
                  </a:lnTo>
                  <a:lnTo>
                    <a:pt x="2533" y="11277"/>
                  </a:lnTo>
                  <a:lnTo>
                    <a:pt x="2752" y="11642"/>
                  </a:lnTo>
                  <a:lnTo>
                    <a:pt x="3020" y="12007"/>
                  </a:lnTo>
                  <a:lnTo>
                    <a:pt x="3288" y="12373"/>
                  </a:lnTo>
                  <a:lnTo>
                    <a:pt x="3605" y="12714"/>
                  </a:lnTo>
                  <a:lnTo>
                    <a:pt x="3605" y="12714"/>
                  </a:lnTo>
                  <a:lnTo>
                    <a:pt x="3897" y="12957"/>
                  </a:lnTo>
                  <a:lnTo>
                    <a:pt x="4165" y="13201"/>
                  </a:lnTo>
                  <a:lnTo>
                    <a:pt x="4165" y="13201"/>
                  </a:lnTo>
                  <a:lnTo>
                    <a:pt x="3751" y="13444"/>
                  </a:lnTo>
                  <a:lnTo>
                    <a:pt x="3361" y="13639"/>
                  </a:lnTo>
                  <a:lnTo>
                    <a:pt x="3020" y="13785"/>
                  </a:lnTo>
                  <a:lnTo>
                    <a:pt x="2679" y="13883"/>
                  </a:lnTo>
                  <a:lnTo>
                    <a:pt x="2411" y="13956"/>
                  </a:lnTo>
                  <a:lnTo>
                    <a:pt x="2168" y="13956"/>
                  </a:lnTo>
                  <a:lnTo>
                    <a:pt x="2070" y="13931"/>
                  </a:lnTo>
                  <a:lnTo>
                    <a:pt x="1973" y="13907"/>
                  </a:lnTo>
                  <a:lnTo>
                    <a:pt x="1900" y="13858"/>
                  </a:lnTo>
                  <a:lnTo>
                    <a:pt x="1827" y="13810"/>
                  </a:lnTo>
                  <a:lnTo>
                    <a:pt x="1827" y="13810"/>
                  </a:lnTo>
                  <a:close/>
                  <a:moveTo>
                    <a:pt x="8159" y="4482"/>
                  </a:moveTo>
                  <a:lnTo>
                    <a:pt x="8159" y="4482"/>
                  </a:lnTo>
                  <a:lnTo>
                    <a:pt x="8037" y="4482"/>
                  </a:lnTo>
                  <a:lnTo>
                    <a:pt x="7940" y="4433"/>
                  </a:lnTo>
                  <a:lnTo>
                    <a:pt x="7842" y="4384"/>
                  </a:lnTo>
                  <a:lnTo>
                    <a:pt x="7745" y="4311"/>
                  </a:lnTo>
                  <a:lnTo>
                    <a:pt x="7672" y="4238"/>
                  </a:lnTo>
                  <a:lnTo>
                    <a:pt x="7623" y="4141"/>
                  </a:lnTo>
                  <a:lnTo>
                    <a:pt x="7574" y="4019"/>
                  </a:lnTo>
                  <a:lnTo>
                    <a:pt x="7574" y="3897"/>
                  </a:lnTo>
                  <a:lnTo>
                    <a:pt x="7574" y="3897"/>
                  </a:lnTo>
                  <a:lnTo>
                    <a:pt x="7574" y="3775"/>
                  </a:lnTo>
                  <a:lnTo>
                    <a:pt x="7623" y="3678"/>
                  </a:lnTo>
                  <a:lnTo>
                    <a:pt x="7672" y="3580"/>
                  </a:lnTo>
                  <a:lnTo>
                    <a:pt x="7745" y="3483"/>
                  </a:lnTo>
                  <a:lnTo>
                    <a:pt x="7842" y="3410"/>
                  </a:lnTo>
                  <a:lnTo>
                    <a:pt x="7940" y="3361"/>
                  </a:lnTo>
                  <a:lnTo>
                    <a:pt x="8037" y="3337"/>
                  </a:lnTo>
                  <a:lnTo>
                    <a:pt x="8159" y="3313"/>
                  </a:lnTo>
                  <a:lnTo>
                    <a:pt x="8159" y="3313"/>
                  </a:lnTo>
                  <a:lnTo>
                    <a:pt x="8281" y="3337"/>
                  </a:lnTo>
                  <a:lnTo>
                    <a:pt x="8378" y="3361"/>
                  </a:lnTo>
                  <a:lnTo>
                    <a:pt x="8476" y="3410"/>
                  </a:lnTo>
                  <a:lnTo>
                    <a:pt x="8573" y="3483"/>
                  </a:lnTo>
                  <a:lnTo>
                    <a:pt x="8646" y="3580"/>
                  </a:lnTo>
                  <a:lnTo>
                    <a:pt x="8695" y="3678"/>
                  </a:lnTo>
                  <a:lnTo>
                    <a:pt x="8743" y="3775"/>
                  </a:lnTo>
                  <a:lnTo>
                    <a:pt x="8743" y="3897"/>
                  </a:lnTo>
                  <a:lnTo>
                    <a:pt x="8743" y="3897"/>
                  </a:lnTo>
                  <a:lnTo>
                    <a:pt x="8743" y="4019"/>
                  </a:lnTo>
                  <a:lnTo>
                    <a:pt x="8695" y="4141"/>
                  </a:lnTo>
                  <a:lnTo>
                    <a:pt x="8646" y="4238"/>
                  </a:lnTo>
                  <a:lnTo>
                    <a:pt x="8573" y="4311"/>
                  </a:lnTo>
                  <a:lnTo>
                    <a:pt x="8476" y="4384"/>
                  </a:lnTo>
                  <a:lnTo>
                    <a:pt x="8378" y="4433"/>
                  </a:lnTo>
                  <a:lnTo>
                    <a:pt x="8281" y="4482"/>
                  </a:lnTo>
                  <a:lnTo>
                    <a:pt x="8159" y="4482"/>
                  </a:lnTo>
                  <a:lnTo>
                    <a:pt x="8159" y="4482"/>
                  </a:lnTo>
                  <a:close/>
                  <a:moveTo>
                    <a:pt x="9133" y="5943"/>
                  </a:moveTo>
                  <a:lnTo>
                    <a:pt x="9133" y="5943"/>
                  </a:lnTo>
                  <a:lnTo>
                    <a:pt x="9036" y="5943"/>
                  </a:lnTo>
                  <a:lnTo>
                    <a:pt x="8963" y="5919"/>
                  </a:lnTo>
                  <a:lnTo>
                    <a:pt x="8841" y="5846"/>
                  </a:lnTo>
                  <a:lnTo>
                    <a:pt x="8768" y="5724"/>
                  </a:lnTo>
                  <a:lnTo>
                    <a:pt x="8743" y="5651"/>
                  </a:lnTo>
                  <a:lnTo>
                    <a:pt x="8743" y="5553"/>
                  </a:lnTo>
                  <a:lnTo>
                    <a:pt x="8743" y="5553"/>
                  </a:lnTo>
                  <a:lnTo>
                    <a:pt x="8743" y="5480"/>
                  </a:lnTo>
                  <a:lnTo>
                    <a:pt x="8768" y="5407"/>
                  </a:lnTo>
                  <a:lnTo>
                    <a:pt x="8841" y="5285"/>
                  </a:lnTo>
                  <a:lnTo>
                    <a:pt x="8963" y="5212"/>
                  </a:lnTo>
                  <a:lnTo>
                    <a:pt x="9036" y="5188"/>
                  </a:lnTo>
                  <a:lnTo>
                    <a:pt x="9133" y="5164"/>
                  </a:lnTo>
                  <a:lnTo>
                    <a:pt x="9133" y="5164"/>
                  </a:lnTo>
                  <a:lnTo>
                    <a:pt x="9206" y="5188"/>
                  </a:lnTo>
                  <a:lnTo>
                    <a:pt x="9279" y="5212"/>
                  </a:lnTo>
                  <a:lnTo>
                    <a:pt x="9401" y="5285"/>
                  </a:lnTo>
                  <a:lnTo>
                    <a:pt x="9474" y="5407"/>
                  </a:lnTo>
                  <a:lnTo>
                    <a:pt x="9498" y="5480"/>
                  </a:lnTo>
                  <a:lnTo>
                    <a:pt x="9523" y="5553"/>
                  </a:lnTo>
                  <a:lnTo>
                    <a:pt x="9523" y="5553"/>
                  </a:lnTo>
                  <a:lnTo>
                    <a:pt x="9498" y="5651"/>
                  </a:lnTo>
                  <a:lnTo>
                    <a:pt x="9474" y="5724"/>
                  </a:lnTo>
                  <a:lnTo>
                    <a:pt x="9401" y="5846"/>
                  </a:lnTo>
                  <a:lnTo>
                    <a:pt x="9279" y="5919"/>
                  </a:lnTo>
                  <a:lnTo>
                    <a:pt x="9206" y="5943"/>
                  </a:lnTo>
                  <a:lnTo>
                    <a:pt x="9133" y="5943"/>
                  </a:lnTo>
                  <a:lnTo>
                    <a:pt x="9133" y="5943"/>
                  </a:lnTo>
                  <a:close/>
                  <a:moveTo>
                    <a:pt x="9986" y="4409"/>
                  </a:moveTo>
                  <a:lnTo>
                    <a:pt x="9986" y="4409"/>
                  </a:lnTo>
                  <a:lnTo>
                    <a:pt x="9888" y="4409"/>
                  </a:lnTo>
                  <a:lnTo>
                    <a:pt x="9815" y="4384"/>
                  </a:lnTo>
                  <a:lnTo>
                    <a:pt x="9693" y="4287"/>
                  </a:lnTo>
                  <a:lnTo>
                    <a:pt x="9620" y="4165"/>
                  </a:lnTo>
                  <a:lnTo>
                    <a:pt x="9596" y="4092"/>
                  </a:lnTo>
                  <a:lnTo>
                    <a:pt x="9596" y="4019"/>
                  </a:lnTo>
                  <a:lnTo>
                    <a:pt x="9596" y="4019"/>
                  </a:lnTo>
                  <a:lnTo>
                    <a:pt x="9596" y="3946"/>
                  </a:lnTo>
                  <a:lnTo>
                    <a:pt x="9620" y="3873"/>
                  </a:lnTo>
                  <a:lnTo>
                    <a:pt x="9693" y="3751"/>
                  </a:lnTo>
                  <a:lnTo>
                    <a:pt x="9815" y="3654"/>
                  </a:lnTo>
                  <a:lnTo>
                    <a:pt x="9888" y="3629"/>
                  </a:lnTo>
                  <a:lnTo>
                    <a:pt x="9986" y="3629"/>
                  </a:lnTo>
                  <a:lnTo>
                    <a:pt x="9986" y="3629"/>
                  </a:lnTo>
                  <a:lnTo>
                    <a:pt x="10059" y="3629"/>
                  </a:lnTo>
                  <a:lnTo>
                    <a:pt x="10132" y="3654"/>
                  </a:lnTo>
                  <a:lnTo>
                    <a:pt x="10253" y="3751"/>
                  </a:lnTo>
                  <a:lnTo>
                    <a:pt x="10327" y="3873"/>
                  </a:lnTo>
                  <a:lnTo>
                    <a:pt x="10351" y="3946"/>
                  </a:lnTo>
                  <a:lnTo>
                    <a:pt x="10375" y="4019"/>
                  </a:lnTo>
                  <a:lnTo>
                    <a:pt x="10375" y="4019"/>
                  </a:lnTo>
                  <a:lnTo>
                    <a:pt x="10351" y="4092"/>
                  </a:lnTo>
                  <a:lnTo>
                    <a:pt x="10327" y="4165"/>
                  </a:lnTo>
                  <a:lnTo>
                    <a:pt x="10253" y="4287"/>
                  </a:lnTo>
                  <a:lnTo>
                    <a:pt x="10132" y="4384"/>
                  </a:lnTo>
                  <a:lnTo>
                    <a:pt x="10059" y="4409"/>
                  </a:lnTo>
                  <a:lnTo>
                    <a:pt x="9986" y="4409"/>
                  </a:lnTo>
                  <a:lnTo>
                    <a:pt x="9986" y="4409"/>
                  </a:lnTo>
                  <a:close/>
                  <a:moveTo>
                    <a:pt x="13200" y="4165"/>
                  </a:moveTo>
                  <a:lnTo>
                    <a:pt x="13200" y="4165"/>
                  </a:lnTo>
                  <a:lnTo>
                    <a:pt x="12957" y="3897"/>
                  </a:lnTo>
                  <a:lnTo>
                    <a:pt x="12713" y="3605"/>
                  </a:lnTo>
                  <a:lnTo>
                    <a:pt x="12713" y="3605"/>
                  </a:lnTo>
                  <a:lnTo>
                    <a:pt x="12372" y="3288"/>
                  </a:lnTo>
                  <a:lnTo>
                    <a:pt x="12007" y="3020"/>
                  </a:lnTo>
                  <a:lnTo>
                    <a:pt x="11642" y="2752"/>
                  </a:lnTo>
                  <a:lnTo>
                    <a:pt x="11276" y="2533"/>
                  </a:lnTo>
                  <a:lnTo>
                    <a:pt x="11276" y="2533"/>
                  </a:lnTo>
                  <a:lnTo>
                    <a:pt x="11715" y="2265"/>
                  </a:lnTo>
                  <a:lnTo>
                    <a:pt x="12153" y="2046"/>
                  </a:lnTo>
                  <a:lnTo>
                    <a:pt x="12518" y="1876"/>
                  </a:lnTo>
                  <a:lnTo>
                    <a:pt x="12884" y="1754"/>
                  </a:lnTo>
                  <a:lnTo>
                    <a:pt x="13176" y="1681"/>
                  </a:lnTo>
                  <a:lnTo>
                    <a:pt x="13444" y="1681"/>
                  </a:lnTo>
                  <a:lnTo>
                    <a:pt x="13541" y="1681"/>
                  </a:lnTo>
                  <a:lnTo>
                    <a:pt x="13639" y="1730"/>
                  </a:lnTo>
                  <a:lnTo>
                    <a:pt x="13736" y="1754"/>
                  </a:lnTo>
                  <a:lnTo>
                    <a:pt x="13809" y="1827"/>
                  </a:lnTo>
                  <a:lnTo>
                    <a:pt x="13809" y="1827"/>
                  </a:lnTo>
                  <a:lnTo>
                    <a:pt x="13858" y="1900"/>
                  </a:lnTo>
                  <a:lnTo>
                    <a:pt x="13907" y="1973"/>
                  </a:lnTo>
                  <a:lnTo>
                    <a:pt x="13931" y="2070"/>
                  </a:lnTo>
                  <a:lnTo>
                    <a:pt x="13955" y="2168"/>
                  </a:lnTo>
                  <a:lnTo>
                    <a:pt x="13955" y="2411"/>
                  </a:lnTo>
                  <a:lnTo>
                    <a:pt x="13882" y="2679"/>
                  </a:lnTo>
                  <a:lnTo>
                    <a:pt x="13785" y="3020"/>
                  </a:lnTo>
                  <a:lnTo>
                    <a:pt x="13639" y="3361"/>
                  </a:lnTo>
                  <a:lnTo>
                    <a:pt x="13444" y="3751"/>
                  </a:lnTo>
                  <a:lnTo>
                    <a:pt x="13200" y="4165"/>
                  </a:lnTo>
                  <a:lnTo>
                    <a:pt x="13200" y="4165"/>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Google Shape;148;p18"/>
          <p:cNvSpPr/>
          <p:nvPr/>
        </p:nvSpPr>
        <p:spPr>
          <a:xfrm rot="2697278">
            <a:off x="7921136" y="2360858"/>
            <a:ext cx="438306" cy="418511"/>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49;p18"/>
          <p:cNvSpPr/>
          <p:nvPr/>
        </p:nvSpPr>
        <p:spPr>
          <a:xfrm>
            <a:off x="8286776" y="2143122"/>
            <a:ext cx="175587" cy="167693"/>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 name="Google Shape;142;p18"/>
          <p:cNvGrpSpPr/>
          <p:nvPr/>
        </p:nvGrpSpPr>
        <p:grpSpPr>
          <a:xfrm rot="-587346">
            <a:off x="7202801" y="2987977"/>
            <a:ext cx="759491" cy="759448"/>
            <a:chOff x="576250" y="4319400"/>
            <a:chExt cx="442075" cy="442050"/>
          </a:xfrm>
        </p:grpSpPr>
        <p:sp>
          <p:nvSpPr>
            <p:cNvPr id="9" name="Google Shape;143;p18"/>
            <p:cNvSpPr/>
            <p:nvPr/>
          </p:nvSpPr>
          <p:spPr>
            <a:xfrm>
              <a:off x="576250" y="4319400"/>
              <a:ext cx="442075" cy="442050"/>
            </a:xfrm>
            <a:custGeom>
              <a:avLst/>
              <a:gdLst/>
              <a:ahLst/>
              <a:cxnLst/>
              <a:rect l="l" t="t" r="r" b="b"/>
              <a:pathLst>
                <a:path w="17683" h="17682" fill="none" extrusionOk="0">
                  <a:moveTo>
                    <a:pt x="11472" y="17292"/>
                  </a:moveTo>
                  <a:lnTo>
                    <a:pt x="11472" y="12153"/>
                  </a:lnTo>
                  <a:lnTo>
                    <a:pt x="16416" y="7209"/>
                  </a:lnTo>
                  <a:lnTo>
                    <a:pt x="16416" y="7209"/>
                  </a:lnTo>
                  <a:lnTo>
                    <a:pt x="16562" y="7063"/>
                  </a:lnTo>
                  <a:lnTo>
                    <a:pt x="16684" y="6868"/>
                  </a:lnTo>
                  <a:lnTo>
                    <a:pt x="16830" y="6674"/>
                  </a:lnTo>
                  <a:lnTo>
                    <a:pt x="16927" y="6479"/>
                  </a:lnTo>
                  <a:lnTo>
                    <a:pt x="17146" y="6040"/>
                  </a:lnTo>
                  <a:lnTo>
                    <a:pt x="17317" y="5553"/>
                  </a:lnTo>
                  <a:lnTo>
                    <a:pt x="17439" y="5042"/>
                  </a:lnTo>
                  <a:lnTo>
                    <a:pt x="17560" y="4506"/>
                  </a:lnTo>
                  <a:lnTo>
                    <a:pt x="17633" y="3970"/>
                  </a:lnTo>
                  <a:lnTo>
                    <a:pt x="17658" y="3434"/>
                  </a:lnTo>
                  <a:lnTo>
                    <a:pt x="17682" y="2898"/>
                  </a:lnTo>
                  <a:lnTo>
                    <a:pt x="17682" y="2411"/>
                  </a:lnTo>
                  <a:lnTo>
                    <a:pt x="17658" y="1949"/>
                  </a:lnTo>
                  <a:lnTo>
                    <a:pt x="17609" y="1510"/>
                  </a:lnTo>
                  <a:lnTo>
                    <a:pt x="17536" y="1145"/>
                  </a:lnTo>
                  <a:lnTo>
                    <a:pt x="17463" y="828"/>
                  </a:lnTo>
                  <a:lnTo>
                    <a:pt x="17366" y="585"/>
                  </a:lnTo>
                  <a:lnTo>
                    <a:pt x="17292" y="487"/>
                  </a:lnTo>
                  <a:lnTo>
                    <a:pt x="17244" y="439"/>
                  </a:lnTo>
                  <a:lnTo>
                    <a:pt x="17244" y="439"/>
                  </a:lnTo>
                  <a:lnTo>
                    <a:pt x="17195" y="390"/>
                  </a:lnTo>
                  <a:lnTo>
                    <a:pt x="17098" y="317"/>
                  </a:lnTo>
                  <a:lnTo>
                    <a:pt x="16854" y="219"/>
                  </a:lnTo>
                  <a:lnTo>
                    <a:pt x="16537" y="146"/>
                  </a:lnTo>
                  <a:lnTo>
                    <a:pt x="16172" y="73"/>
                  </a:lnTo>
                  <a:lnTo>
                    <a:pt x="15734" y="25"/>
                  </a:lnTo>
                  <a:lnTo>
                    <a:pt x="15271" y="0"/>
                  </a:lnTo>
                  <a:lnTo>
                    <a:pt x="14784" y="0"/>
                  </a:lnTo>
                  <a:lnTo>
                    <a:pt x="14248" y="25"/>
                  </a:lnTo>
                  <a:lnTo>
                    <a:pt x="13712" y="49"/>
                  </a:lnTo>
                  <a:lnTo>
                    <a:pt x="13176" y="122"/>
                  </a:lnTo>
                  <a:lnTo>
                    <a:pt x="12641" y="244"/>
                  </a:lnTo>
                  <a:lnTo>
                    <a:pt x="12129" y="366"/>
                  </a:lnTo>
                  <a:lnTo>
                    <a:pt x="11642" y="536"/>
                  </a:lnTo>
                  <a:lnTo>
                    <a:pt x="11204" y="755"/>
                  </a:lnTo>
                  <a:lnTo>
                    <a:pt x="10985" y="853"/>
                  </a:lnTo>
                  <a:lnTo>
                    <a:pt x="10814" y="999"/>
                  </a:lnTo>
                  <a:lnTo>
                    <a:pt x="10619" y="1121"/>
                  </a:lnTo>
                  <a:lnTo>
                    <a:pt x="10473" y="1267"/>
                  </a:lnTo>
                  <a:lnTo>
                    <a:pt x="5529" y="6211"/>
                  </a:lnTo>
                  <a:lnTo>
                    <a:pt x="390" y="6211"/>
                  </a:lnTo>
                  <a:lnTo>
                    <a:pt x="390" y="6211"/>
                  </a:lnTo>
                  <a:lnTo>
                    <a:pt x="244" y="6235"/>
                  </a:lnTo>
                  <a:lnTo>
                    <a:pt x="147" y="6259"/>
                  </a:lnTo>
                  <a:lnTo>
                    <a:pt x="49" y="6308"/>
                  </a:lnTo>
                  <a:lnTo>
                    <a:pt x="0" y="6381"/>
                  </a:lnTo>
                  <a:lnTo>
                    <a:pt x="0" y="6454"/>
                  </a:lnTo>
                  <a:lnTo>
                    <a:pt x="25" y="6552"/>
                  </a:lnTo>
                  <a:lnTo>
                    <a:pt x="74" y="6649"/>
                  </a:lnTo>
                  <a:lnTo>
                    <a:pt x="171" y="6771"/>
                  </a:lnTo>
                  <a:lnTo>
                    <a:pt x="2582" y="9158"/>
                  </a:lnTo>
                  <a:lnTo>
                    <a:pt x="2265" y="9474"/>
                  </a:lnTo>
                  <a:lnTo>
                    <a:pt x="950" y="9718"/>
                  </a:lnTo>
                  <a:lnTo>
                    <a:pt x="950" y="9718"/>
                  </a:lnTo>
                  <a:lnTo>
                    <a:pt x="804" y="9767"/>
                  </a:lnTo>
                  <a:lnTo>
                    <a:pt x="682" y="9815"/>
                  </a:lnTo>
                  <a:lnTo>
                    <a:pt x="609" y="9913"/>
                  </a:lnTo>
                  <a:lnTo>
                    <a:pt x="561" y="9986"/>
                  </a:lnTo>
                  <a:lnTo>
                    <a:pt x="561" y="10083"/>
                  </a:lnTo>
                  <a:lnTo>
                    <a:pt x="585" y="10205"/>
                  </a:lnTo>
                  <a:lnTo>
                    <a:pt x="634" y="10302"/>
                  </a:lnTo>
                  <a:lnTo>
                    <a:pt x="731" y="10424"/>
                  </a:lnTo>
                  <a:lnTo>
                    <a:pt x="7258" y="16951"/>
                  </a:lnTo>
                  <a:lnTo>
                    <a:pt x="7258" y="16951"/>
                  </a:lnTo>
                  <a:lnTo>
                    <a:pt x="7380" y="17049"/>
                  </a:lnTo>
                  <a:lnTo>
                    <a:pt x="7477" y="17097"/>
                  </a:lnTo>
                  <a:lnTo>
                    <a:pt x="7599" y="17122"/>
                  </a:lnTo>
                  <a:lnTo>
                    <a:pt x="7697" y="17122"/>
                  </a:lnTo>
                  <a:lnTo>
                    <a:pt x="7770" y="17073"/>
                  </a:lnTo>
                  <a:lnTo>
                    <a:pt x="7867" y="17000"/>
                  </a:lnTo>
                  <a:lnTo>
                    <a:pt x="7916" y="16878"/>
                  </a:lnTo>
                  <a:lnTo>
                    <a:pt x="7965" y="16732"/>
                  </a:lnTo>
                  <a:lnTo>
                    <a:pt x="8208" y="15417"/>
                  </a:lnTo>
                  <a:lnTo>
                    <a:pt x="8525" y="15100"/>
                  </a:lnTo>
                  <a:lnTo>
                    <a:pt x="10911" y="17511"/>
                  </a:lnTo>
                  <a:lnTo>
                    <a:pt x="10911" y="17511"/>
                  </a:lnTo>
                  <a:lnTo>
                    <a:pt x="11033" y="17609"/>
                  </a:lnTo>
                  <a:lnTo>
                    <a:pt x="11131" y="17658"/>
                  </a:lnTo>
                  <a:lnTo>
                    <a:pt x="11228" y="17682"/>
                  </a:lnTo>
                  <a:lnTo>
                    <a:pt x="11301" y="17682"/>
                  </a:lnTo>
                  <a:lnTo>
                    <a:pt x="11374" y="17633"/>
                  </a:lnTo>
                  <a:lnTo>
                    <a:pt x="11423" y="17536"/>
                  </a:lnTo>
                  <a:lnTo>
                    <a:pt x="11447" y="17438"/>
                  </a:lnTo>
                  <a:lnTo>
                    <a:pt x="11472" y="17292"/>
                  </a:lnTo>
                  <a:lnTo>
                    <a:pt x="11472" y="17292"/>
                  </a:lnTo>
                  <a:close/>
                  <a:moveTo>
                    <a:pt x="6162" y="12202"/>
                  </a:moveTo>
                  <a:lnTo>
                    <a:pt x="6162" y="12202"/>
                  </a:lnTo>
                  <a:lnTo>
                    <a:pt x="6089" y="12275"/>
                  </a:lnTo>
                  <a:lnTo>
                    <a:pt x="6016" y="12324"/>
                  </a:lnTo>
                  <a:lnTo>
                    <a:pt x="5919" y="12348"/>
                  </a:lnTo>
                  <a:lnTo>
                    <a:pt x="5821" y="12348"/>
                  </a:lnTo>
                  <a:lnTo>
                    <a:pt x="5724" y="12348"/>
                  </a:lnTo>
                  <a:lnTo>
                    <a:pt x="5626" y="12324"/>
                  </a:lnTo>
                  <a:lnTo>
                    <a:pt x="5553" y="12275"/>
                  </a:lnTo>
                  <a:lnTo>
                    <a:pt x="5480" y="12202"/>
                  </a:lnTo>
                  <a:lnTo>
                    <a:pt x="5480" y="12202"/>
                  </a:lnTo>
                  <a:lnTo>
                    <a:pt x="5407" y="12129"/>
                  </a:lnTo>
                  <a:lnTo>
                    <a:pt x="5359" y="12056"/>
                  </a:lnTo>
                  <a:lnTo>
                    <a:pt x="5334" y="11959"/>
                  </a:lnTo>
                  <a:lnTo>
                    <a:pt x="5334" y="11861"/>
                  </a:lnTo>
                  <a:lnTo>
                    <a:pt x="5334" y="11764"/>
                  </a:lnTo>
                  <a:lnTo>
                    <a:pt x="5359" y="11666"/>
                  </a:lnTo>
                  <a:lnTo>
                    <a:pt x="5407" y="11593"/>
                  </a:lnTo>
                  <a:lnTo>
                    <a:pt x="5480" y="11520"/>
                  </a:lnTo>
                  <a:lnTo>
                    <a:pt x="8013" y="8987"/>
                  </a:lnTo>
                  <a:lnTo>
                    <a:pt x="8013" y="8987"/>
                  </a:lnTo>
                  <a:lnTo>
                    <a:pt x="8086" y="8939"/>
                  </a:lnTo>
                  <a:lnTo>
                    <a:pt x="8159" y="8890"/>
                  </a:lnTo>
                  <a:lnTo>
                    <a:pt x="8257" y="8865"/>
                  </a:lnTo>
                  <a:lnTo>
                    <a:pt x="8354" y="8841"/>
                  </a:lnTo>
                  <a:lnTo>
                    <a:pt x="8452" y="8865"/>
                  </a:lnTo>
                  <a:lnTo>
                    <a:pt x="8525" y="8890"/>
                  </a:lnTo>
                  <a:lnTo>
                    <a:pt x="8622" y="8939"/>
                  </a:lnTo>
                  <a:lnTo>
                    <a:pt x="8695" y="8987"/>
                  </a:lnTo>
                  <a:lnTo>
                    <a:pt x="8695" y="8987"/>
                  </a:lnTo>
                  <a:lnTo>
                    <a:pt x="8744" y="9060"/>
                  </a:lnTo>
                  <a:lnTo>
                    <a:pt x="8793" y="9158"/>
                  </a:lnTo>
                  <a:lnTo>
                    <a:pt x="8817" y="9231"/>
                  </a:lnTo>
                  <a:lnTo>
                    <a:pt x="8841" y="9328"/>
                  </a:lnTo>
                  <a:lnTo>
                    <a:pt x="8817" y="9426"/>
                  </a:lnTo>
                  <a:lnTo>
                    <a:pt x="8793" y="9523"/>
                  </a:lnTo>
                  <a:lnTo>
                    <a:pt x="8744" y="9596"/>
                  </a:lnTo>
                  <a:lnTo>
                    <a:pt x="8695" y="9669"/>
                  </a:lnTo>
                  <a:lnTo>
                    <a:pt x="6162" y="12202"/>
                  </a:lnTo>
                  <a:close/>
                  <a:moveTo>
                    <a:pt x="13396" y="7307"/>
                  </a:moveTo>
                  <a:lnTo>
                    <a:pt x="13396" y="7307"/>
                  </a:lnTo>
                  <a:lnTo>
                    <a:pt x="13274" y="7404"/>
                  </a:lnTo>
                  <a:lnTo>
                    <a:pt x="13152" y="7477"/>
                  </a:lnTo>
                  <a:lnTo>
                    <a:pt x="13006" y="7526"/>
                  </a:lnTo>
                  <a:lnTo>
                    <a:pt x="12836" y="7550"/>
                  </a:lnTo>
                  <a:lnTo>
                    <a:pt x="12689" y="7526"/>
                  </a:lnTo>
                  <a:lnTo>
                    <a:pt x="12543" y="7477"/>
                  </a:lnTo>
                  <a:lnTo>
                    <a:pt x="12421" y="7404"/>
                  </a:lnTo>
                  <a:lnTo>
                    <a:pt x="12300" y="7307"/>
                  </a:lnTo>
                  <a:lnTo>
                    <a:pt x="10376" y="5383"/>
                  </a:lnTo>
                  <a:lnTo>
                    <a:pt x="10376" y="5383"/>
                  </a:lnTo>
                  <a:lnTo>
                    <a:pt x="10278" y="5261"/>
                  </a:lnTo>
                  <a:lnTo>
                    <a:pt x="10205" y="5139"/>
                  </a:lnTo>
                  <a:lnTo>
                    <a:pt x="10156" y="4993"/>
                  </a:lnTo>
                  <a:lnTo>
                    <a:pt x="10132" y="4847"/>
                  </a:lnTo>
                  <a:lnTo>
                    <a:pt x="10156" y="4676"/>
                  </a:lnTo>
                  <a:lnTo>
                    <a:pt x="10205" y="4530"/>
                  </a:lnTo>
                  <a:lnTo>
                    <a:pt x="10278" y="4408"/>
                  </a:lnTo>
                  <a:lnTo>
                    <a:pt x="10376" y="4287"/>
                  </a:lnTo>
                  <a:lnTo>
                    <a:pt x="10376" y="4287"/>
                  </a:lnTo>
                  <a:lnTo>
                    <a:pt x="11326" y="3313"/>
                  </a:lnTo>
                  <a:lnTo>
                    <a:pt x="11326" y="3313"/>
                  </a:lnTo>
                  <a:lnTo>
                    <a:pt x="11496" y="3166"/>
                  </a:lnTo>
                  <a:lnTo>
                    <a:pt x="11666" y="3045"/>
                  </a:lnTo>
                  <a:lnTo>
                    <a:pt x="11861" y="2947"/>
                  </a:lnTo>
                  <a:lnTo>
                    <a:pt x="12032" y="2850"/>
                  </a:lnTo>
                  <a:lnTo>
                    <a:pt x="12227" y="2777"/>
                  </a:lnTo>
                  <a:lnTo>
                    <a:pt x="12446" y="2728"/>
                  </a:lnTo>
                  <a:lnTo>
                    <a:pt x="12641" y="2704"/>
                  </a:lnTo>
                  <a:lnTo>
                    <a:pt x="12836" y="2704"/>
                  </a:lnTo>
                  <a:lnTo>
                    <a:pt x="13055" y="2704"/>
                  </a:lnTo>
                  <a:lnTo>
                    <a:pt x="13250" y="2728"/>
                  </a:lnTo>
                  <a:lnTo>
                    <a:pt x="13469" y="2777"/>
                  </a:lnTo>
                  <a:lnTo>
                    <a:pt x="13664" y="2850"/>
                  </a:lnTo>
                  <a:lnTo>
                    <a:pt x="13834" y="2947"/>
                  </a:lnTo>
                  <a:lnTo>
                    <a:pt x="14029" y="3045"/>
                  </a:lnTo>
                  <a:lnTo>
                    <a:pt x="14199" y="3166"/>
                  </a:lnTo>
                  <a:lnTo>
                    <a:pt x="14370" y="3313"/>
                  </a:lnTo>
                  <a:lnTo>
                    <a:pt x="14370" y="3313"/>
                  </a:lnTo>
                  <a:lnTo>
                    <a:pt x="14516" y="3483"/>
                  </a:lnTo>
                  <a:lnTo>
                    <a:pt x="14638" y="3653"/>
                  </a:lnTo>
                  <a:lnTo>
                    <a:pt x="14735" y="3848"/>
                  </a:lnTo>
                  <a:lnTo>
                    <a:pt x="14833" y="4019"/>
                  </a:lnTo>
                  <a:lnTo>
                    <a:pt x="14906" y="4214"/>
                  </a:lnTo>
                  <a:lnTo>
                    <a:pt x="14954" y="4433"/>
                  </a:lnTo>
                  <a:lnTo>
                    <a:pt x="14979" y="4628"/>
                  </a:lnTo>
                  <a:lnTo>
                    <a:pt x="14979" y="4847"/>
                  </a:lnTo>
                  <a:lnTo>
                    <a:pt x="14979" y="5042"/>
                  </a:lnTo>
                  <a:lnTo>
                    <a:pt x="14954" y="5237"/>
                  </a:lnTo>
                  <a:lnTo>
                    <a:pt x="14906" y="5456"/>
                  </a:lnTo>
                  <a:lnTo>
                    <a:pt x="14833" y="5651"/>
                  </a:lnTo>
                  <a:lnTo>
                    <a:pt x="14735" y="5821"/>
                  </a:lnTo>
                  <a:lnTo>
                    <a:pt x="14638" y="6016"/>
                  </a:lnTo>
                  <a:lnTo>
                    <a:pt x="14516" y="6186"/>
                  </a:lnTo>
                  <a:lnTo>
                    <a:pt x="14370" y="6357"/>
                  </a:lnTo>
                  <a:lnTo>
                    <a:pt x="14370" y="6357"/>
                  </a:lnTo>
                  <a:lnTo>
                    <a:pt x="13396" y="7307"/>
                  </a:lnTo>
                  <a:lnTo>
                    <a:pt x="13396" y="7307"/>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44;p18"/>
            <p:cNvSpPr/>
            <p:nvPr/>
          </p:nvSpPr>
          <p:spPr>
            <a:xfrm>
              <a:off x="595725" y="4668875"/>
              <a:ext cx="73100" cy="73100"/>
            </a:xfrm>
            <a:custGeom>
              <a:avLst/>
              <a:gdLst/>
              <a:ahLst/>
              <a:cxnLst/>
              <a:rect l="l" t="t" r="r" b="b"/>
              <a:pathLst>
                <a:path w="2924" h="2924" fill="none" extrusionOk="0">
                  <a:moveTo>
                    <a:pt x="2656" y="269"/>
                  </a:moveTo>
                  <a:lnTo>
                    <a:pt x="2656" y="269"/>
                  </a:lnTo>
                  <a:lnTo>
                    <a:pt x="2509" y="147"/>
                  </a:lnTo>
                  <a:lnTo>
                    <a:pt x="2363" y="74"/>
                  </a:lnTo>
                  <a:lnTo>
                    <a:pt x="2193" y="25"/>
                  </a:lnTo>
                  <a:lnTo>
                    <a:pt x="2022" y="1"/>
                  </a:lnTo>
                  <a:lnTo>
                    <a:pt x="1852" y="25"/>
                  </a:lnTo>
                  <a:lnTo>
                    <a:pt x="1681" y="74"/>
                  </a:lnTo>
                  <a:lnTo>
                    <a:pt x="1511" y="147"/>
                  </a:lnTo>
                  <a:lnTo>
                    <a:pt x="1365" y="269"/>
                  </a:lnTo>
                  <a:lnTo>
                    <a:pt x="1365" y="269"/>
                  </a:lnTo>
                  <a:lnTo>
                    <a:pt x="1219" y="488"/>
                  </a:lnTo>
                  <a:lnTo>
                    <a:pt x="999" y="829"/>
                  </a:lnTo>
                  <a:lnTo>
                    <a:pt x="561" y="1730"/>
                  </a:lnTo>
                  <a:lnTo>
                    <a:pt x="171" y="2558"/>
                  </a:lnTo>
                  <a:lnTo>
                    <a:pt x="1" y="2924"/>
                  </a:lnTo>
                  <a:lnTo>
                    <a:pt x="1" y="2924"/>
                  </a:lnTo>
                  <a:lnTo>
                    <a:pt x="366" y="2753"/>
                  </a:lnTo>
                  <a:lnTo>
                    <a:pt x="1194" y="2363"/>
                  </a:lnTo>
                  <a:lnTo>
                    <a:pt x="2095" y="1925"/>
                  </a:lnTo>
                  <a:lnTo>
                    <a:pt x="2436" y="1706"/>
                  </a:lnTo>
                  <a:lnTo>
                    <a:pt x="2656" y="1560"/>
                  </a:lnTo>
                  <a:lnTo>
                    <a:pt x="2656" y="1560"/>
                  </a:lnTo>
                  <a:lnTo>
                    <a:pt x="2777" y="1414"/>
                  </a:lnTo>
                  <a:lnTo>
                    <a:pt x="2850" y="1243"/>
                  </a:lnTo>
                  <a:lnTo>
                    <a:pt x="2899" y="1073"/>
                  </a:lnTo>
                  <a:lnTo>
                    <a:pt x="2923" y="902"/>
                  </a:lnTo>
                  <a:lnTo>
                    <a:pt x="2899" y="732"/>
                  </a:lnTo>
                  <a:lnTo>
                    <a:pt x="2850" y="561"/>
                  </a:lnTo>
                  <a:lnTo>
                    <a:pt x="2777" y="415"/>
                  </a:lnTo>
                  <a:lnTo>
                    <a:pt x="2656" y="269"/>
                  </a:lnTo>
                  <a:lnTo>
                    <a:pt x="2656" y="269"/>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45;p18"/>
            <p:cNvSpPr/>
            <p:nvPr/>
          </p:nvSpPr>
          <p:spPr>
            <a:xfrm>
              <a:off x="652350" y="4711500"/>
              <a:ext cx="46925" cy="46925"/>
            </a:xfrm>
            <a:custGeom>
              <a:avLst/>
              <a:gdLst/>
              <a:ahLst/>
              <a:cxnLst/>
              <a:rect l="l" t="t" r="r" b="b"/>
              <a:pathLst>
                <a:path w="1877" h="1877" fill="none" extrusionOk="0">
                  <a:moveTo>
                    <a:pt x="1657" y="244"/>
                  </a:moveTo>
                  <a:lnTo>
                    <a:pt x="1657" y="244"/>
                  </a:lnTo>
                  <a:lnTo>
                    <a:pt x="1535" y="147"/>
                  </a:lnTo>
                  <a:lnTo>
                    <a:pt x="1413" y="74"/>
                  </a:lnTo>
                  <a:lnTo>
                    <a:pt x="1267" y="25"/>
                  </a:lnTo>
                  <a:lnTo>
                    <a:pt x="1121" y="1"/>
                  </a:lnTo>
                  <a:lnTo>
                    <a:pt x="975" y="25"/>
                  </a:lnTo>
                  <a:lnTo>
                    <a:pt x="829" y="74"/>
                  </a:lnTo>
                  <a:lnTo>
                    <a:pt x="707" y="147"/>
                  </a:lnTo>
                  <a:lnTo>
                    <a:pt x="585" y="244"/>
                  </a:lnTo>
                  <a:lnTo>
                    <a:pt x="585" y="244"/>
                  </a:lnTo>
                  <a:lnTo>
                    <a:pt x="464" y="391"/>
                  </a:lnTo>
                  <a:lnTo>
                    <a:pt x="366" y="610"/>
                  </a:lnTo>
                  <a:lnTo>
                    <a:pt x="269" y="878"/>
                  </a:lnTo>
                  <a:lnTo>
                    <a:pt x="171" y="1170"/>
                  </a:lnTo>
                  <a:lnTo>
                    <a:pt x="50" y="1681"/>
                  </a:lnTo>
                  <a:lnTo>
                    <a:pt x="1" y="1876"/>
                  </a:lnTo>
                  <a:lnTo>
                    <a:pt x="1" y="1876"/>
                  </a:lnTo>
                  <a:lnTo>
                    <a:pt x="220" y="1852"/>
                  </a:lnTo>
                  <a:lnTo>
                    <a:pt x="731" y="1706"/>
                  </a:lnTo>
                  <a:lnTo>
                    <a:pt x="999" y="1633"/>
                  </a:lnTo>
                  <a:lnTo>
                    <a:pt x="1267" y="1535"/>
                  </a:lnTo>
                  <a:lnTo>
                    <a:pt x="1511" y="1413"/>
                  </a:lnTo>
                  <a:lnTo>
                    <a:pt x="1657" y="1316"/>
                  </a:lnTo>
                  <a:lnTo>
                    <a:pt x="1657" y="1316"/>
                  </a:lnTo>
                  <a:lnTo>
                    <a:pt x="1754" y="1194"/>
                  </a:lnTo>
                  <a:lnTo>
                    <a:pt x="1827" y="1048"/>
                  </a:lnTo>
                  <a:lnTo>
                    <a:pt x="1876" y="926"/>
                  </a:lnTo>
                  <a:lnTo>
                    <a:pt x="1876" y="780"/>
                  </a:lnTo>
                  <a:lnTo>
                    <a:pt x="1876" y="634"/>
                  </a:lnTo>
                  <a:lnTo>
                    <a:pt x="1827" y="488"/>
                  </a:lnTo>
                  <a:lnTo>
                    <a:pt x="1754" y="366"/>
                  </a:lnTo>
                  <a:lnTo>
                    <a:pt x="1657" y="244"/>
                  </a:lnTo>
                  <a:lnTo>
                    <a:pt x="1657" y="244"/>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46;p18"/>
            <p:cNvSpPr/>
            <p:nvPr/>
          </p:nvSpPr>
          <p:spPr>
            <a:xfrm>
              <a:off x="579300" y="4638450"/>
              <a:ext cx="46900" cy="46900"/>
            </a:xfrm>
            <a:custGeom>
              <a:avLst/>
              <a:gdLst/>
              <a:ahLst/>
              <a:cxnLst/>
              <a:rect l="l" t="t" r="r" b="b"/>
              <a:pathLst>
                <a:path w="1876" h="1876" fill="none" extrusionOk="0">
                  <a:moveTo>
                    <a:pt x="1632" y="219"/>
                  </a:moveTo>
                  <a:lnTo>
                    <a:pt x="1632" y="219"/>
                  </a:lnTo>
                  <a:lnTo>
                    <a:pt x="1510" y="122"/>
                  </a:lnTo>
                  <a:lnTo>
                    <a:pt x="1388" y="49"/>
                  </a:lnTo>
                  <a:lnTo>
                    <a:pt x="1242" y="0"/>
                  </a:lnTo>
                  <a:lnTo>
                    <a:pt x="1096" y="0"/>
                  </a:lnTo>
                  <a:lnTo>
                    <a:pt x="950" y="0"/>
                  </a:lnTo>
                  <a:lnTo>
                    <a:pt x="828" y="49"/>
                  </a:lnTo>
                  <a:lnTo>
                    <a:pt x="682" y="122"/>
                  </a:lnTo>
                  <a:lnTo>
                    <a:pt x="560" y="219"/>
                  </a:lnTo>
                  <a:lnTo>
                    <a:pt x="560" y="219"/>
                  </a:lnTo>
                  <a:lnTo>
                    <a:pt x="463" y="366"/>
                  </a:lnTo>
                  <a:lnTo>
                    <a:pt x="341" y="609"/>
                  </a:lnTo>
                  <a:lnTo>
                    <a:pt x="244" y="877"/>
                  </a:lnTo>
                  <a:lnTo>
                    <a:pt x="171" y="1145"/>
                  </a:lnTo>
                  <a:lnTo>
                    <a:pt x="25" y="1656"/>
                  </a:lnTo>
                  <a:lnTo>
                    <a:pt x="0" y="1876"/>
                  </a:lnTo>
                  <a:lnTo>
                    <a:pt x="0" y="1876"/>
                  </a:lnTo>
                  <a:lnTo>
                    <a:pt x="195" y="1827"/>
                  </a:lnTo>
                  <a:lnTo>
                    <a:pt x="707" y="1705"/>
                  </a:lnTo>
                  <a:lnTo>
                    <a:pt x="999" y="1608"/>
                  </a:lnTo>
                  <a:lnTo>
                    <a:pt x="1267" y="1510"/>
                  </a:lnTo>
                  <a:lnTo>
                    <a:pt x="1486" y="1413"/>
                  </a:lnTo>
                  <a:lnTo>
                    <a:pt x="1632" y="1291"/>
                  </a:lnTo>
                  <a:lnTo>
                    <a:pt x="1632" y="1291"/>
                  </a:lnTo>
                  <a:lnTo>
                    <a:pt x="1729" y="1169"/>
                  </a:lnTo>
                  <a:lnTo>
                    <a:pt x="1802" y="1048"/>
                  </a:lnTo>
                  <a:lnTo>
                    <a:pt x="1851" y="901"/>
                  </a:lnTo>
                  <a:lnTo>
                    <a:pt x="1876" y="755"/>
                  </a:lnTo>
                  <a:lnTo>
                    <a:pt x="1851" y="609"/>
                  </a:lnTo>
                  <a:lnTo>
                    <a:pt x="1802" y="463"/>
                  </a:lnTo>
                  <a:lnTo>
                    <a:pt x="1729" y="341"/>
                  </a:lnTo>
                  <a:lnTo>
                    <a:pt x="1632" y="219"/>
                  </a:lnTo>
                  <a:lnTo>
                    <a:pt x="1632" y="219"/>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1746" name="Picture 2">
            <a:extLst>
              <a:ext uri="{FF2B5EF4-FFF2-40B4-BE49-F238E27FC236}">
                <a16:creationId xmlns:a16="http://schemas.microsoft.com/office/drawing/2014/main" id="{F0DA3FA3-6A9E-4EFA-9C2D-BECE3A1B26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73248" y="771550"/>
            <a:ext cx="5244166" cy="374500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oogle Shape;139;p18"/>
          <p:cNvGrpSpPr/>
          <p:nvPr/>
        </p:nvGrpSpPr>
        <p:grpSpPr>
          <a:xfrm>
            <a:off x="6929454" y="428610"/>
            <a:ext cx="1847361" cy="1847352"/>
            <a:chOff x="6643075" y="3664250"/>
            <a:chExt cx="407950" cy="407975"/>
          </a:xfrm>
        </p:grpSpPr>
        <p:sp>
          <p:nvSpPr>
            <p:cNvPr id="4" name="Google Shape;140;p18"/>
            <p:cNvSpPr/>
            <p:nvPr/>
          </p:nvSpPr>
          <p:spPr>
            <a:xfrm>
              <a:off x="6794075" y="3815250"/>
              <a:ext cx="211300" cy="211300"/>
            </a:xfrm>
            <a:custGeom>
              <a:avLst/>
              <a:gdLst/>
              <a:ahLst/>
              <a:cxnLst/>
              <a:rect l="l" t="t" r="r" b="b"/>
              <a:pathLst>
                <a:path w="8452" h="8452" fill="none" extrusionOk="0">
                  <a:moveTo>
                    <a:pt x="0" y="8135"/>
                  </a:moveTo>
                  <a:lnTo>
                    <a:pt x="0" y="8135"/>
                  </a:lnTo>
                  <a:lnTo>
                    <a:pt x="438" y="8257"/>
                  </a:lnTo>
                  <a:lnTo>
                    <a:pt x="852" y="8354"/>
                  </a:lnTo>
                  <a:lnTo>
                    <a:pt x="1291" y="8403"/>
                  </a:lnTo>
                  <a:lnTo>
                    <a:pt x="1729" y="8452"/>
                  </a:lnTo>
                  <a:lnTo>
                    <a:pt x="2168" y="8452"/>
                  </a:lnTo>
                  <a:lnTo>
                    <a:pt x="2606" y="8427"/>
                  </a:lnTo>
                  <a:lnTo>
                    <a:pt x="3020" y="8378"/>
                  </a:lnTo>
                  <a:lnTo>
                    <a:pt x="3458" y="8281"/>
                  </a:lnTo>
                  <a:lnTo>
                    <a:pt x="3872" y="8184"/>
                  </a:lnTo>
                  <a:lnTo>
                    <a:pt x="4311" y="8037"/>
                  </a:lnTo>
                  <a:lnTo>
                    <a:pt x="4701" y="7867"/>
                  </a:lnTo>
                  <a:lnTo>
                    <a:pt x="5115" y="7672"/>
                  </a:lnTo>
                  <a:lnTo>
                    <a:pt x="5504" y="7429"/>
                  </a:lnTo>
                  <a:lnTo>
                    <a:pt x="5870" y="7185"/>
                  </a:lnTo>
                  <a:lnTo>
                    <a:pt x="6235" y="6893"/>
                  </a:lnTo>
                  <a:lnTo>
                    <a:pt x="6576" y="6576"/>
                  </a:lnTo>
                  <a:lnTo>
                    <a:pt x="6576" y="6576"/>
                  </a:lnTo>
                  <a:lnTo>
                    <a:pt x="6892" y="6235"/>
                  </a:lnTo>
                  <a:lnTo>
                    <a:pt x="7185" y="5870"/>
                  </a:lnTo>
                  <a:lnTo>
                    <a:pt x="7428" y="5505"/>
                  </a:lnTo>
                  <a:lnTo>
                    <a:pt x="7672" y="5115"/>
                  </a:lnTo>
                  <a:lnTo>
                    <a:pt x="7867" y="4701"/>
                  </a:lnTo>
                  <a:lnTo>
                    <a:pt x="8037" y="4311"/>
                  </a:lnTo>
                  <a:lnTo>
                    <a:pt x="8183" y="3873"/>
                  </a:lnTo>
                  <a:lnTo>
                    <a:pt x="8281" y="3459"/>
                  </a:lnTo>
                  <a:lnTo>
                    <a:pt x="8378" y="3020"/>
                  </a:lnTo>
                  <a:lnTo>
                    <a:pt x="8427" y="2606"/>
                  </a:lnTo>
                  <a:lnTo>
                    <a:pt x="8451" y="2168"/>
                  </a:lnTo>
                  <a:lnTo>
                    <a:pt x="8451" y="1730"/>
                  </a:lnTo>
                  <a:lnTo>
                    <a:pt x="8402" y="1291"/>
                  </a:lnTo>
                  <a:lnTo>
                    <a:pt x="8354" y="853"/>
                  </a:lnTo>
                  <a:lnTo>
                    <a:pt x="8256" y="439"/>
                  </a:lnTo>
                  <a:lnTo>
                    <a:pt x="8135" y="0"/>
                  </a:lnTo>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41;p18"/>
            <p:cNvSpPr/>
            <p:nvPr/>
          </p:nvSpPr>
          <p:spPr>
            <a:xfrm>
              <a:off x="6643075" y="3664250"/>
              <a:ext cx="407950" cy="407975"/>
            </a:xfrm>
            <a:custGeom>
              <a:avLst/>
              <a:gdLst/>
              <a:ahLst/>
              <a:cxnLst/>
              <a:rect l="l" t="t" r="r" b="b"/>
              <a:pathLst>
                <a:path w="16318" h="16319" fill="none" extrusionOk="0">
                  <a:moveTo>
                    <a:pt x="16074" y="244"/>
                  </a:moveTo>
                  <a:lnTo>
                    <a:pt x="16074" y="244"/>
                  </a:lnTo>
                  <a:lnTo>
                    <a:pt x="15928" y="122"/>
                  </a:lnTo>
                  <a:lnTo>
                    <a:pt x="15758" y="49"/>
                  </a:lnTo>
                  <a:lnTo>
                    <a:pt x="15538" y="0"/>
                  </a:lnTo>
                  <a:lnTo>
                    <a:pt x="15319" y="0"/>
                  </a:lnTo>
                  <a:lnTo>
                    <a:pt x="15051" y="25"/>
                  </a:lnTo>
                  <a:lnTo>
                    <a:pt x="14759" y="73"/>
                  </a:lnTo>
                  <a:lnTo>
                    <a:pt x="14442" y="171"/>
                  </a:lnTo>
                  <a:lnTo>
                    <a:pt x="14102" y="293"/>
                  </a:lnTo>
                  <a:lnTo>
                    <a:pt x="13736" y="439"/>
                  </a:lnTo>
                  <a:lnTo>
                    <a:pt x="13347" y="609"/>
                  </a:lnTo>
                  <a:lnTo>
                    <a:pt x="12957" y="828"/>
                  </a:lnTo>
                  <a:lnTo>
                    <a:pt x="12543" y="1048"/>
                  </a:lnTo>
                  <a:lnTo>
                    <a:pt x="11666" y="1608"/>
                  </a:lnTo>
                  <a:lnTo>
                    <a:pt x="10716" y="2265"/>
                  </a:lnTo>
                  <a:lnTo>
                    <a:pt x="10716" y="2265"/>
                  </a:lnTo>
                  <a:lnTo>
                    <a:pt x="10278" y="2095"/>
                  </a:lnTo>
                  <a:lnTo>
                    <a:pt x="9815" y="1949"/>
                  </a:lnTo>
                  <a:lnTo>
                    <a:pt x="9352" y="1851"/>
                  </a:lnTo>
                  <a:lnTo>
                    <a:pt x="8890" y="1778"/>
                  </a:lnTo>
                  <a:lnTo>
                    <a:pt x="8427" y="1730"/>
                  </a:lnTo>
                  <a:lnTo>
                    <a:pt x="7940" y="1730"/>
                  </a:lnTo>
                  <a:lnTo>
                    <a:pt x="7477" y="1778"/>
                  </a:lnTo>
                  <a:lnTo>
                    <a:pt x="7014" y="1827"/>
                  </a:lnTo>
                  <a:lnTo>
                    <a:pt x="6551" y="1924"/>
                  </a:lnTo>
                  <a:lnTo>
                    <a:pt x="6089" y="2070"/>
                  </a:lnTo>
                  <a:lnTo>
                    <a:pt x="5650" y="2241"/>
                  </a:lnTo>
                  <a:lnTo>
                    <a:pt x="5212" y="2436"/>
                  </a:lnTo>
                  <a:lnTo>
                    <a:pt x="4774" y="2679"/>
                  </a:lnTo>
                  <a:lnTo>
                    <a:pt x="4384" y="2972"/>
                  </a:lnTo>
                  <a:lnTo>
                    <a:pt x="3994" y="3264"/>
                  </a:lnTo>
                  <a:lnTo>
                    <a:pt x="3605" y="3605"/>
                  </a:lnTo>
                  <a:lnTo>
                    <a:pt x="3605" y="3605"/>
                  </a:lnTo>
                  <a:lnTo>
                    <a:pt x="3264" y="3995"/>
                  </a:lnTo>
                  <a:lnTo>
                    <a:pt x="2971" y="4384"/>
                  </a:lnTo>
                  <a:lnTo>
                    <a:pt x="2679" y="4774"/>
                  </a:lnTo>
                  <a:lnTo>
                    <a:pt x="2436" y="5212"/>
                  </a:lnTo>
                  <a:lnTo>
                    <a:pt x="2241" y="5651"/>
                  </a:lnTo>
                  <a:lnTo>
                    <a:pt x="2070" y="6089"/>
                  </a:lnTo>
                  <a:lnTo>
                    <a:pt x="1924" y="6552"/>
                  </a:lnTo>
                  <a:lnTo>
                    <a:pt x="1827" y="7015"/>
                  </a:lnTo>
                  <a:lnTo>
                    <a:pt x="1778" y="7477"/>
                  </a:lnTo>
                  <a:lnTo>
                    <a:pt x="1729" y="7940"/>
                  </a:lnTo>
                  <a:lnTo>
                    <a:pt x="1729" y="8427"/>
                  </a:lnTo>
                  <a:lnTo>
                    <a:pt x="1778" y="8890"/>
                  </a:lnTo>
                  <a:lnTo>
                    <a:pt x="1851" y="9353"/>
                  </a:lnTo>
                  <a:lnTo>
                    <a:pt x="1948" y="9815"/>
                  </a:lnTo>
                  <a:lnTo>
                    <a:pt x="2095" y="10278"/>
                  </a:lnTo>
                  <a:lnTo>
                    <a:pt x="2265" y="10716"/>
                  </a:lnTo>
                  <a:lnTo>
                    <a:pt x="2265" y="10716"/>
                  </a:lnTo>
                  <a:lnTo>
                    <a:pt x="1607" y="11666"/>
                  </a:lnTo>
                  <a:lnTo>
                    <a:pt x="1047" y="12543"/>
                  </a:lnTo>
                  <a:lnTo>
                    <a:pt x="828" y="12957"/>
                  </a:lnTo>
                  <a:lnTo>
                    <a:pt x="609" y="13347"/>
                  </a:lnTo>
                  <a:lnTo>
                    <a:pt x="438" y="13737"/>
                  </a:lnTo>
                  <a:lnTo>
                    <a:pt x="292" y="14102"/>
                  </a:lnTo>
                  <a:lnTo>
                    <a:pt x="170" y="14443"/>
                  </a:lnTo>
                  <a:lnTo>
                    <a:pt x="73" y="14759"/>
                  </a:lnTo>
                  <a:lnTo>
                    <a:pt x="24" y="15052"/>
                  </a:lnTo>
                  <a:lnTo>
                    <a:pt x="0" y="15320"/>
                  </a:lnTo>
                  <a:lnTo>
                    <a:pt x="0" y="15539"/>
                  </a:lnTo>
                  <a:lnTo>
                    <a:pt x="49" y="15758"/>
                  </a:lnTo>
                  <a:lnTo>
                    <a:pt x="122" y="15928"/>
                  </a:lnTo>
                  <a:lnTo>
                    <a:pt x="244" y="16075"/>
                  </a:lnTo>
                  <a:lnTo>
                    <a:pt x="244" y="16075"/>
                  </a:lnTo>
                  <a:lnTo>
                    <a:pt x="341" y="16172"/>
                  </a:lnTo>
                  <a:lnTo>
                    <a:pt x="487" y="16245"/>
                  </a:lnTo>
                  <a:lnTo>
                    <a:pt x="633" y="16294"/>
                  </a:lnTo>
                  <a:lnTo>
                    <a:pt x="804" y="16318"/>
                  </a:lnTo>
                  <a:lnTo>
                    <a:pt x="974" y="16318"/>
                  </a:lnTo>
                  <a:lnTo>
                    <a:pt x="1169" y="16318"/>
                  </a:lnTo>
                  <a:lnTo>
                    <a:pt x="1388" y="16269"/>
                  </a:lnTo>
                  <a:lnTo>
                    <a:pt x="1632" y="16221"/>
                  </a:lnTo>
                  <a:lnTo>
                    <a:pt x="2143" y="16075"/>
                  </a:lnTo>
                  <a:lnTo>
                    <a:pt x="2703" y="15831"/>
                  </a:lnTo>
                  <a:lnTo>
                    <a:pt x="3312" y="15539"/>
                  </a:lnTo>
                  <a:lnTo>
                    <a:pt x="3946" y="15149"/>
                  </a:lnTo>
                  <a:lnTo>
                    <a:pt x="4652" y="14711"/>
                  </a:lnTo>
                  <a:lnTo>
                    <a:pt x="5358" y="14224"/>
                  </a:lnTo>
                  <a:lnTo>
                    <a:pt x="6113" y="13663"/>
                  </a:lnTo>
                  <a:lnTo>
                    <a:pt x="6892" y="13055"/>
                  </a:lnTo>
                  <a:lnTo>
                    <a:pt x="7696" y="12397"/>
                  </a:lnTo>
                  <a:lnTo>
                    <a:pt x="8500" y="11691"/>
                  </a:lnTo>
                  <a:lnTo>
                    <a:pt x="9304" y="10936"/>
                  </a:lnTo>
                  <a:lnTo>
                    <a:pt x="10132" y="10132"/>
                  </a:lnTo>
                  <a:lnTo>
                    <a:pt x="10132" y="10132"/>
                  </a:lnTo>
                  <a:lnTo>
                    <a:pt x="10935" y="9304"/>
                  </a:lnTo>
                  <a:lnTo>
                    <a:pt x="11690" y="8500"/>
                  </a:lnTo>
                  <a:lnTo>
                    <a:pt x="12397" y="7696"/>
                  </a:lnTo>
                  <a:lnTo>
                    <a:pt x="13054" y="6893"/>
                  </a:lnTo>
                  <a:lnTo>
                    <a:pt x="13663" y="6113"/>
                  </a:lnTo>
                  <a:lnTo>
                    <a:pt x="14223" y="5358"/>
                  </a:lnTo>
                  <a:lnTo>
                    <a:pt x="14710" y="4652"/>
                  </a:lnTo>
                  <a:lnTo>
                    <a:pt x="15149" y="3946"/>
                  </a:lnTo>
                  <a:lnTo>
                    <a:pt x="15538" y="3313"/>
                  </a:lnTo>
                  <a:lnTo>
                    <a:pt x="15831" y="2704"/>
                  </a:lnTo>
                  <a:lnTo>
                    <a:pt x="16074" y="2144"/>
                  </a:lnTo>
                  <a:lnTo>
                    <a:pt x="16220" y="1632"/>
                  </a:lnTo>
                  <a:lnTo>
                    <a:pt x="16269" y="1389"/>
                  </a:lnTo>
                  <a:lnTo>
                    <a:pt x="16318" y="1169"/>
                  </a:lnTo>
                  <a:lnTo>
                    <a:pt x="16318" y="975"/>
                  </a:lnTo>
                  <a:lnTo>
                    <a:pt x="16318" y="804"/>
                  </a:lnTo>
                  <a:lnTo>
                    <a:pt x="16293" y="634"/>
                  </a:lnTo>
                  <a:lnTo>
                    <a:pt x="16245" y="487"/>
                  </a:lnTo>
                  <a:lnTo>
                    <a:pt x="16172" y="341"/>
                  </a:lnTo>
                  <a:lnTo>
                    <a:pt x="16074" y="244"/>
                  </a:lnTo>
                  <a:lnTo>
                    <a:pt x="16074" y="244"/>
                  </a:lnTo>
                  <a:close/>
                  <a:moveTo>
                    <a:pt x="1827" y="13810"/>
                  </a:moveTo>
                  <a:lnTo>
                    <a:pt x="1827" y="13810"/>
                  </a:lnTo>
                  <a:lnTo>
                    <a:pt x="1754" y="13737"/>
                  </a:lnTo>
                  <a:lnTo>
                    <a:pt x="1729" y="13639"/>
                  </a:lnTo>
                  <a:lnTo>
                    <a:pt x="1681" y="13542"/>
                  </a:lnTo>
                  <a:lnTo>
                    <a:pt x="1681" y="13444"/>
                  </a:lnTo>
                  <a:lnTo>
                    <a:pt x="1681" y="13176"/>
                  </a:lnTo>
                  <a:lnTo>
                    <a:pt x="1754" y="12884"/>
                  </a:lnTo>
                  <a:lnTo>
                    <a:pt x="1875" y="12519"/>
                  </a:lnTo>
                  <a:lnTo>
                    <a:pt x="2046" y="12153"/>
                  </a:lnTo>
                  <a:lnTo>
                    <a:pt x="2265" y="11715"/>
                  </a:lnTo>
                  <a:lnTo>
                    <a:pt x="2533" y="11277"/>
                  </a:lnTo>
                  <a:lnTo>
                    <a:pt x="2533" y="11277"/>
                  </a:lnTo>
                  <a:lnTo>
                    <a:pt x="2752" y="11642"/>
                  </a:lnTo>
                  <a:lnTo>
                    <a:pt x="3020" y="12007"/>
                  </a:lnTo>
                  <a:lnTo>
                    <a:pt x="3288" y="12373"/>
                  </a:lnTo>
                  <a:lnTo>
                    <a:pt x="3605" y="12714"/>
                  </a:lnTo>
                  <a:lnTo>
                    <a:pt x="3605" y="12714"/>
                  </a:lnTo>
                  <a:lnTo>
                    <a:pt x="3897" y="12957"/>
                  </a:lnTo>
                  <a:lnTo>
                    <a:pt x="4165" y="13201"/>
                  </a:lnTo>
                  <a:lnTo>
                    <a:pt x="4165" y="13201"/>
                  </a:lnTo>
                  <a:lnTo>
                    <a:pt x="3751" y="13444"/>
                  </a:lnTo>
                  <a:lnTo>
                    <a:pt x="3361" y="13639"/>
                  </a:lnTo>
                  <a:lnTo>
                    <a:pt x="3020" y="13785"/>
                  </a:lnTo>
                  <a:lnTo>
                    <a:pt x="2679" y="13883"/>
                  </a:lnTo>
                  <a:lnTo>
                    <a:pt x="2411" y="13956"/>
                  </a:lnTo>
                  <a:lnTo>
                    <a:pt x="2168" y="13956"/>
                  </a:lnTo>
                  <a:lnTo>
                    <a:pt x="2070" y="13931"/>
                  </a:lnTo>
                  <a:lnTo>
                    <a:pt x="1973" y="13907"/>
                  </a:lnTo>
                  <a:lnTo>
                    <a:pt x="1900" y="13858"/>
                  </a:lnTo>
                  <a:lnTo>
                    <a:pt x="1827" y="13810"/>
                  </a:lnTo>
                  <a:lnTo>
                    <a:pt x="1827" y="13810"/>
                  </a:lnTo>
                  <a:close/>
                  <a:moveTo>
                    <a:pt x="8159" y="4482"/>
                  </a:moveTo>
                  <a:lnTo>
                    <a:pt x="8159" y="4482"/>
                  </a:lnTo>
                  <a:lnTo>
                    <a:pt x="8037" y="4482"/>
                  </a:lnTo>
                  <a:lnTo>
                    <a:pt x="7940" y="4433"/>
                  </a:lnTo>
                  <a:lnTo>
                    <a:pt x="7842" y="4384"/>
                  </a:lnTo>
                  <a:lnTo>
                    <a:pt x="7745" y="4311"/>
                  </a:lnTo>
                  <a:lnTo>
                    <a:pt x="7672" y="4238"/>
                  </a:lnTo>
                  <a:lnTo>
                    <a:pt x="7623" y="4141"/>
                  </a:lnTo>
                  <a:lnTo>
                    <a:pt x="7574" y="4019"/>
                  </a:lnTo>
                  <a:lnTo>
                    <a:pt x="7574" y="3897"/>
                  </a:lnTo>
                  <a:lnTo>
                    <a:pt x="7574" y="3897"/>
                  </a:lnTo>
                  <a:lnTo>
                    <a:pt x="7574" y="3775"/>
                  </a:lnTo>
                  <a:lnTo>
                    <a:pt x="7623" y="3678"/>
                  </a:lnTo>
                  <a:lnTo>
                    <a:pt x="7672" y="3580"/>
                  </a:lnTo>
                  <a:lnTo>
                    <a:pt x="7745" y="3483"/>
                  </a:lnTo>
                  <a:lnTo>
                    <a:pt x="7842" y="3410"/>
                  </a:lnTo>
                  <a:lnTo>
                    <a:pt x="7940" y="3361"/>
                  </a:lnTo>
                  <a:lnTo>
                    <a:pt x="8037" y="3337"/>
                  </a:lnTo>
                  <a:lnTo>
                    <a:pt x="8159" y="3313"/>
                  </a:lnTo>
                  <a:lnTo>
                    <a:pt x="8159" y="3313"/>
                  </a:lnTo>
                  <a:lnTo>
                    <a:pt x="8281" y="3337"/>
                  </a:lnTo>
                  <a:lnTo>
                    <a:pt x="8378" y="3361"/>
                  </a:lnTo>
                  <a:lnTo>
                    <a:pt x="8476" y="3410"/>
                  </a:lnTo>
                  <a:lnTo>
                    <a:pt x="8573" y="3483"/>
                  </a:lnTo>
                  <a:lnTo>
                    <a:pt x="8646" y="3580"/>
                  </a:lnTo>
                  <a:lnTo>
                    <a:pt x="8695" y="3678"/>
                  </a:lnTo>
                  <a:lnTo>
                    <a:pt x="8743" y="3775"/>
                  </a:lnTo>
                  <a:lnTo>
                    <a:pt x="8743" y="3897"/>
                  </a:lnTo>
                  <a:lnTo>
                    <a:pt x="8743" y="3897"/>
                  </a:lnTo>
                  <a:lnTo>
                    <a:pt x="8743" y="4019"/>
                  </a:lnTo>
                  <a:lnTo>
                    <a:pt x="8695" y="4141"/>
                  </a:lnTo>
                  <a:lnTo>
                    <a:pt x="8646" y="4238"/>
                  </a:lnTo>
                  <a:lnTo>
                    <a:pt x="8573" y="4311"/>
                  </a:lnTo>
                  <a:lnTo>
                    <a:pt x="8476" y="4384"/>
                  </a:lnTo>
                  <a:lnTo>
                    <a:pt x="8378" y="4433"/>
                  </a:lnTo>
                  <a:lnTo>
                    <a:pt x="8281" y="4482"/>
                  </a:lnTo>
                  <a:lnTo>
                    <a:pt x="8159" y="4482"/>
                  </a:lnTo>
                  <a:lnTo>
                    <a:pt x="8159" y="4482"/>
                  </a:lnTo>
                  <a:close/>
                  <a:moveTo>
                    <a:pt x="9133" y="5943"/>
                  </a:moveTo>
                  <a:lnTo>
                    <a:pt x="9133" y="5943"/>
                  </a:lnTo>
                  <a:lnTo>
                    <a:pt x="9036" y="5943"/>
                  </a:lnTo>
                  <a:lnTo>
                    <a:pt x="8963" y="5919"/>
                  </a:lnTo>
                  <a:lnTo>
                    <a:pt x="8841" y="5846"/>
                  </a:lnTo>
                  <a:lnTo>
                    <a:pt x="8768" y="5724"/>
                  </a:lnTo>
                  <a:lnTo>
                    <a:pt x="8743" y="5651"/>
                  </a:lnTo>
                  <a:lnTo>
                    <a:pt x="8743" y="5553"/>
                  </a:lnTo>
                  <a:lnTo>
                    <a:pt x="8743" y="5553"/>
                  </a:lnTo>
                  <a:lnTo>
                    <a:pt x="8743" y="5480"/>
                  </a:lnTo>
                  <a:lnTo>
                    <a:pt x="8768" y="5407"/>
                  </a:lnTo>
                  <a:lnTo>
                    <a:pt x="8841" y="5285"/>
                  </a:lnTo>
                  <a:lnTo>
                    <a:pt x="8963" y="5212"/>
                  </a:lnTo>
                  <a:lnTo>
                    <a:pt x="9036" y="5188"/>
                  </a:lnTo>
                  <a:lnTo>
                    <a:pt x="9133" y="5164"/>
                  </a:lnTo>
                  <a:lnTo>
                    <a:pt x="9133" y="5164"/>
                  </a:lnTo>
                  <a:lnTo>
                    <a:pt x="9206" y="5188"/>
                  </a:lnTo>
                  <a:lnTo>
                    <a:pt x="9279" y="5212"/>
                  </a:lnTo>
                  <a:lnTo>
                    <a:pt x="9401" y="5285"/>
                  </a:lnTo>
                  <a:lnTo>
                    <a:pt x="9474" y="5407"/>
                  </a:lnTo>
                  <a:lnTo>
                    <a:pt x="9498" y="5480"/>
                  </a:lnTo>
                  <a:lnTo>
                    <a:pt x="9523" y="5553"/>
                  </a:lnTo>
                  <a:lnTo>
                    <a:pt x="9523" y="5553"/>
                  </a:lnTo>
                  <a:lnTo>
                    <a:pt x="9498" y="5651"/>
                  </a:lnTo>
                  <a:lnTo>
                    <a:pt x="9474" y="5724"/>
                  </a:lnTo>
                  <a:lnTo>
                    <a:pt x="9401" y="5846"/>
                  </a:lnTo>
                  <a:lnTo>
                    <a:pt x="9279" y="5919"/>
                  </a:lnTo>
                  <a:lnTo>
                    <a:pt x="9206" y="5943"/>
                  </a:lnTo>
                  <a:lnTo>
                    <a:pt x="9133" y="5943"/>
                  </a:lnTo>
                  <a:lnTo>
                    <a:pt x="9133" y="5943"/>
                  </a:lnTo>
                  <a:close/>
                  <a:moveTo>
                    <a:pt x="9986" y="4409"/>
                  </a:moveTo>
                  <a:lnTo>
                    <a:pt x="9986" y="4409"/>
                  </a:lnTo>
                  <a:lnTo>
                    <a:pt x="9888" y="4409"/>
                  </a:lnTo>
                  <a:lnTo>
                    <a:pt x="9815" y="4384"/>
                  </a:lnTo>
                  <a:lnTo>
                    <a:pt x="9693" y="4287"/>
                  </a:lnTo>
                  <a:lnTo>
                    <a:pt x="9620" y="4165"/>
                  </a:lnTo>
                  <a:lnTo>
                    <a:pt x="9596" y="4092"/>
                  </a:lnTo>
                  <a:lnTo>
                    <a:pt x="9596" y="4019"/>
                  </a:lnTo>
                  <a:lnTo>
                    <a:pt x="9596" y="4019"/>
                  </a:lnTo>
                  <a:lnTo>
                    <a:pt x="9596" y="3946"/>
                  </a:lnTo>
                  <a:lnTo>
                    <a:pt x="9620" y="3873"/>
                  </a:lnTo>
                  <a:lnTo>
                    <a:pt x="9693" y="3751"/>
                  </a:lnTo>
                  <a:lnTo>
                    <a:pt x="9815" y="3654"/>
                  </a:lnTo>
                  <a:lnTo>
                    <a:pt x="9888" y="3629"/>
                  </a:lnTo>
                  <a:lnTo>
                    <a:pt x="9986" y="3629"/>
                  </a:lnTo>
                  <a:lnTo>
                    <a:pt x="9986" y="3629"/>
                  </a:lnTo>
                  <a:lnTo>
                    <a:pt x="10059" y="3629"/>
                  </a:lnTo>
                  <a:lnTo>
                    <a:pt x="10132" y="3654"/>
                  </a:lnTo>
                  <a:lnTo>
                    <a:pt x="10253" y="3751"/>
                  </a:lnTo>
                  <a:lnTo>
                    <a:pt x="10327" y="3873"/>
                  </a:lnTo>
                  <a:lnTo>
                    <a:pt x="10351" y="3946"/>
                  </a:lnTo>
                  <a:lnTo>
                    <a:pt x="10375" y="4019"/>
                  </a:lnTo>
                  <a:lnTo>
                    <a:pt x="10375" y="4019"/>
                  </a:lnTo>
                  <a:lnTo>
                    <a:pt x="10351" y="4092"/>
                  </a:lnTo>
                  <a:lnTo>
                    <a:pt x="10327" y="4165"/>
                  </a:lnTo>
                  <a:lnTo>
                    <a:pt x="10253" y="4287"/>
                  </a:lnTo>
                  <a:lnTo>
                    <a:pt x="10132" y="4384"/>
                  </a:lnTo>
                  <a:lnTo>
                    <a:pt x="10059" y="4409"/>
                  </a:lnTo>
                  <a:lnTo>
                    <a:pt x="9986" y="4409"/>
                  </a:lnTo>
                  <a:lnTo>
                    <a:pt x="9986" y="4409"/>
                  </a:lnTo>
                  <a:close/>
                  <a:moveTo>
                    <a:pt x="13200" y="4165"/>
                  </a:moveTo>
                  <a:lnTo>
                    <a:pt x="13200" y="4165"/>
                  </a:lnTo>
                  <a:lnTo>
                    <a:pt x="12957" y="3897"/>
                  </a:lnTo>
                  <a:lnTo>
                    <a:pt x="12713" y="3605"/>
                  </a:lnTo>
                  <a:lnTo>
                    <a:pt x="12713" y="3605"/>
                  </a:lnTo>
                  <a:lnTo>
                    <a:pt x="12372" y="3288"/>
                  </a:lnTo>
                  <a:lnTo>
                    <a:pt x="12007" y="3020"/>
                  </a:lnTo>
                  <a:lnTo>
                    <a:pt x="11642" y="2752"/>
                  </a:lnTo>
                  <a:lnTo>
                    <a:pt x="11276" y="2533"/>
                  </a:lnTo>
                  <a:lnTo>
                    <a:pt x="11276" y="2533"/>
                  </a:lnTo>
                  <a:lnTo>
                    <a:pt x="11715" y="2265"/>
                  </a:lnTo>
                  <a:lnTo>
                    <a:pt x="12153" y="2046"/>
                  </a:lnTo>
                  <a:lnTo>
                    <a:pt x="12518" y="1876"/>
                  </a:lnTo>
                  <a:lnTo>
                    <a:pt x="12884" y="1754"/>
                  </a:lnTo>
                  <a:lnTo>
                    <a:pt x="13176" y="1681"/>
                  </a:lnTo>
                  <a:lnTo>
                    <a:pt x="13444" y="1681"/>
                  </a:lnTo>
                  <a:lnTo>
                    <a:pt x="13541" y="1681"/>
                  </a:lnTo>
                  <a:lnTo>
                    <a:pt x="13639" y="1730"/>
                  </a:lnTo>
                  <a:lnTo>
                    <a:pt x="13736" y="1754"/>
                  </a:lnTo>
                  <a:lnTo>
                    <a:pt x="13809" y="1827"/>
                  </a:lnTo>
                  <a:lnTo>
                    <a:pt x="13809" y="1827"/>
                  </a:lnTo>
                  <a:lnTo>
                    <a:pt x="13858" y="1900"/>
                  </a:lnTo>
                  <a:lnTo>
                    <a:pt x="13907" y="1973"/>
                  </a:lnTo>
                  <a:lnTo>
                    <a:pt x="13931" y="2070"/>
                  </a:lnTo>
                  <a:lnTo>
                    <a:pt x="13955" y="2168"/>
                  </a:lnTo>
                  <a:lnTo>
                    <a:pt x="13955" y="2411"/>
                  </a:lnTo>
                  <a:lnTo>
                    <a:pt x="13882" y="2679"/>
                  </a:lnTo>
                  <a:lnTo>
                    <a:pt x="13785" y="3020"/>
                  </a:lnTo>
                  <a:lnTo>
                    <a:pt x="13639" y="3361"/>
                  </a:lnTo>
                  <a:lnTo>
                    <a:pt x="13444" y="3751"/>
                  </a:lnTo>
                  <a:lnTo>
                    <a:pt x="13200" y="4165"/>
                  </a:lnTo>
                  <a:lnTo>
                    <a:pt x="13200" y="4165"/>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Google Shape;148;p18"/>
          <p:cNvSpPr/>
          <p:nvPr/>
        </p:nvSpPr>
        <p:spPr>
          <a:xfrm rot="2697278">
            <a:off x="7921136" y="2360858"/>
            <a:ext cx="438306" cy="418511"/>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49;p18"/>
          <p:cNvSpPr/>
          <p:nvPr/>
        </p:nvSpPr>
        <p:spPr>
          <a:xfrm>
            <a:off x="8286776" y="2143122"/>
            <a:ext cx="175587" cy="167693"/>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 name="Google Shape;142;p18"/>
          <p:cNvGrpSpPr/>
          <p:nvPr/>
        </p:nvGrpSpPr>
        <p:grpSpPr>
          <a:xfrm rot="-587346">
            <a:off x="7202801" y="2987977"/>
            <a:ext cx="759491" cy="759448"/>
            <a:chOff x="576250" y="4319400"/>
            <a:chExt cx="442075" cy="442050"/>
          </a:xfrm>
        </p:grpSpPr>
        <p:sp>
          <p:nvSpPr>
            <p:cNvPr id="9" name="Google Shape;143;p18"/>
            <p:cNvSpPr/>
            <p:nvPr/>
          </p:nvSpPr>
          <p:spPr>
            <a:xfrm>
              <a:off x="576250" y="4319400"/>
              <a:ext cx="442075" cy="442050"/>
            </a:xfrm>
            <a:custGeom>
              <a:avLst/>
              <a:gdLst/>
              <a:ahLst/>
              <a:cxnLst/>
              <a:rect l="l" t="t" r="r" b="b"/>
              <a:pathLst>
                <a:path w="17683" h="17682" fill="none" extrusionOk="0">
                  <a:moveTo>
                    <a:pt x="11472" y="17292"/>
                  </a:moveTo>
                  <a:lnTo>
                    <a:pt x="11472" y="12153"/>
                  </a:lnTo>
                  <a:lnTo>
                    <a:pt x="16416" y="7209"/>
                  </a:lnTo>
                  <a:lnTo>
                    <a:pt x="16416" y="7209"/>
                  </a:lnTo>
                  <a:lnTo>
                    <a:pt x="16562" y="7063"/>
                  </a:lnTo>
                  <a:lnTo>
                    <a:pt x="16684" y="6868"/>
                  </a:lnTo>
                  <a:lnTo>
                    <a:pt x="16830" y="6674"/>
                  </a:lnTo>
                  <a:lnTo>
                    <a:pt x="16927" y="6479"/>
                  </a:lnTo>
                  <a:lnTo>
                    <a:pt x="17146" y="6040"/>
                  </a:lnTo>
                  <a:lnTo>
                    <a:pt x="17317" y="5553"/>
                  </a:lnTo>
                  <a:lnTo>
                    <a:pt x="17439" y="5042"/>
                  </a:lnTo>
                  <a:lnTo>
                    <a:pt x="17560" y="4506"/>
                  </a:lnTo>
                  <a:lnTo>
                    <a:pt x="17633" y="3970"/>
                  </a:lnTo>
                  <a:lnTo>
                    <a:pt x="17658" y="3434"/>
                  </a:lnTo>
                  <a:lnTo>
                    <a:pt x="17682" y="2898"/>
                  </a:lnTo>
                  <a:lnTo>
                    <a:pt x="17682" y="2411"/>
                  </a:lnTo>
                  <a:lnTo>
                    <a:pt x="17658" y="1949"/>
                  </a:lnTo>
                  <a:lnTo>
                    <a:pt x="17609" y="1510"/>
                  </a:lnTo>
                  <a:lnTo>
                    <a:pt x="17536" y="1145"/>
                  </a:lnTo>
                  <a:lnTo>
                    <a:pt x="17463" y="828"/>
                  </a:lnTo>
                  <a:lnTo>
                    <a:pt x="17366" y="585"/>
                  </a:lnTo>
                  <a:lnTo>
                    <a:pt x="17292" y="487"/>
                  </a:lnTo>
                  <a:lnTo>
                    <a:pt x="17244" y="439"/>
                  </a:lnTo>
                  <a:lnTo>
                    <a:pt x="17244" y="439"/>
                  </a:lnTo>
                  <a:lnTo>
                    <a:pt x="17195" y="390"/>
                  </a:lnTo>
                  <a:lnTo>
                    <a:pt x="17098" y="317"/>
                  </a:lnTo>
                  <a:lnTo>
                    <a:pt x="16854" y="219"/>
                  </a:lnTo>
                  <a:lnTo>
                    <a:pt x="16537" y="146"/>
                  </a:lnTo>
                  <a:lnTo>
                    <a:pt x="16172" y="73"/>
                  </a:lnTo>
                  <a:lnTo>
                    <a:pt x="15734" y="25"/>
                  </a:lnTo>
                  <a:lnTo>
                    <a:pt x="15271" y="0"/>
                  </a:lnTo>
                  <a:lnTo>
                    <a:pt x="14784" y="0"/>
                  </a:lnTo>
                  <a:lnTo>
                    <a:pt x="14248" y="25"/>
                  </a:lnTo>
                  <a:lnTo>
                    <a:pt x="13712" y="49"/>
                  </a:lnTo>
                  <a:lnTo>
                    <a:pt x="13176" y="122"/>
                  </a:lnTo>
                  <a:lnTo>
                    <a:pt x="12641" y="244"/>
                  </a:lnTo>
                  <a:lnTo>
                    <a:pt x="12129" y="366"/>
                  </a:lnTo>
                  <a:lnTo>
                    <a:pt x="11642" y="536"/>
                  </a:lnTo>
                  <a:lnTo>
                    <a:pt x="11204" y="755"/>
                  </a:lnTo>
                  <a:lnTo>
                    <a:pt x="10985" y="853"/>
                  </a:lnTo>
                  <a:lnTo>
                    <a:pt x="10814" y="999"/>
                  </a:lnTo>
                  <a:lnTo>
                    <a:pt x="10619" y="1121"/>
                  </a:lnTo>
                  <a:lnTo>
                    <a:pt x="10473" y="1267"/>
                  </a:lnTo>
                  <a:lnTo>
                    <a:pt x="5529" y="6211"/>
                  </a:lnTo>
                  <a:lnTo>
                    <a:pt x="390" y="6211"/>
                  </a:lnTo>
                  <a:lnTo>
                    <a:pt x="390" y="6211"/>
                  </a:lnTo>
                  <a:lnTo>
                    <a:pt x="244" y="6235"/>
                  </a:lnTo>
                  <a:lnTo>
                    <a:pt x="147" y="6259"/>
                  </a:lnTo>
                  <a:lnTo>
                    <a:pt x="49" y="6308"/>
                  </a:lnTo>
                  <a:lnTo>
                    <a:pt x="0" y="6381"/>
                  </a:lnTo>
                  <a:lnTo>
                    <a:pt x="0" y="6454"/>
                  </a:lnTo>
                  <a:lnTo>
                    <a:pt x="25" y="6552"/>
                  </a:lnTo>
                  <a:lnTo>
                    <a:pt x="74" y="6649"/>
                  </a:lnTo>
                  <a:lnTo>
                    <a:pt x="171" y="6771"/>
                  </a:lnTo>
                  <a:lnTo>
                    <a:pt x="2582" y="9158"/>
                  </a:lnTo>
                  <a:lnTo>
                    <a:pt x="2265" y="9474"/>
                  </a:lnTo>
                  <a:lnTo>
                    <a:pt x="950" y="9718"/>
                  </a:lnTo>
                  <a:lnTo>
                    <a:pt x="950" y="9718"/>
                  </a:lnTo>
                  <a:lnTo>
                    <a:pt x="804" y="9767"/>
                  </a:lnTo>
                  <a:lnTo>
                    <a:pt x="682" y="9815"/>
                  </a:lnTo>
                  <a:lnTo>
                    <a:pt x="609" y="9913"/>
                  </a:lnTo>
                  <a:lnTo>
                    <a:pt x="561" y="9986"/>
                  </a:lnTo>
                  <a:lnTo>
                    <a:pt x="561" y="10083"/>
                  </a:lnTo>
                  <a:lnTo>
                    <a:pt x="585" y="10205"/>
                  </a:lnTo>
                  <a:lnTo>
                    <a:pt x="634" y="10302"/>
                  </a:lnTo>
                  <a:lnTo>
                    <a:pt x="731" y="10424"/>
                  </a:lnTo>
                  <a:lnTo>
                    <a:pt x="7258" y="16951"/>
                  </a:lnTo>
                  <a:lnTo>
                    <a:pt x="7258" y="16951"/>
                  </a:lnTo>
                  <a:lnTo>
                    <a:pt x="7380" y="17049"/>
                  </a:lnTo>
                  <a:lnTo>
                    <a:pt x="7477" y="17097"/>
                  </a:lnTo>
                  <a:lnTo>
                    <a:pt x="7599" y="17122"/>
                  </a:lnTo>
                  <a:lnTo>
                    <a:pt x="7697" y="17122"/>
                  </a:lnTo>
                  <a:lnTo>
                    <a:pt x="7770" y="17073"/>
                  </a:lnTo>
                  <a:lnTo>
                    <a:pt x="7867" y="17000"/>
                  </a:lnTo>
                  <a:lnTo>
                    <a:pt x="7916" y="16878"/>
                  </a:lnTo>
                  <a:lnTo>
                    <a:pt x="7965" y="16732"/>
                  </a:lnTo>
                  <a:lnTo>
                    <a:pt x="8208" y="15417"/>
                  </a:lnTo>
                  <a:lnTo>
                    <a:pt x="8525" y="15100"/>
                  </a:lnTo>
                  <a:lnTo>
                    <a:pt x="10911" y="17511"/>
                  </a:lnTo>
                  <a:lnTo>
                    <a:pt x="10911" y="17511"/>
                  </a:lnTo>
                  <a:lnTo>
                    <a:pt x="11033" y="17609"/>
                  </a:lnTo>
                  <a:lnTo>
                    <a:pt x="11131" y="17658"/>
                  </a:lnTo>
                  <a:lnTo>
                    <a:pt x="11228" y="17682"/>
                  </a:lnTo>
                  <a:lnTo>
                    <a:pt x="11301" y="17682"/>
                  </a:lnTo>
                  <a:lnTo>
                    <a:pt x="11374" y="17633"/>
                  </a:lnTo>
                  <a:lnTo>
                    <a:pt x="11423" y="17536"/>
                  </a:lnTo>
                  <a:lnTo>
                    <a:pt x="11447" y="17438"/>
                  </a:lnTo>
                  <a:lnTo>
                    <a:pt x="11472" y="17292"/>
                  </a:lnTo>
                  <a:lnTo>
                    <a:pt x="11472" y="17292"/>
                  </a:lnTo>
                  <a:close/>
                  <a:moveTo>
                    <a:pt x="6162" y="12202"/>
                  </a:moveTo>
                  <a:lnTo>
                    <a:pt x="6162" y="12202"/>
                  </a:lnTo>
                  <a:lnTo>
                    <a:pt x="6089" y="12275"/>
                  </a:lnTo>
                  <a:lnTo>
                    <a:pt x="6016" y="12324"/>
                  </a:lnTo>
                  <a:lnTo>
                    <a:pt x="5919" y="12348"/>
                  </a:lnTo>
                  <a:lnTo>
                    <a:pt x="5821" y="12348"/>
                  </a:lnTo>
                  <a:lnTo>
                    <a:pt x="5724" y="12348"/>
                  </a:lnTo>
                  <a:lnTo>
                    <a:pt x="5626" y="12324"/>
                  </a:lnTo>
                  <a:lnTo>
                    <a:pt x="5553" y="12275"/>
                  </a:lnTo>
                  <a:lnTo>
                    <a:pt x="5480" y="12202"/>
                  </a:lnTo>
                  <a:lnTo>
                    <a:pt x="5480" y="12202"/>
                  </a:lnTo>
                  <a:lnTo>
                    <a:pt x="5407" y="12129"/>
                  </a:lnTo>
                  <a:lnTo>
                    <a:pt x="5359" y="12056"/>
                  </a:lnTo>
                  <a:lnTo>
                    <a:pt x="5334" y="11959"/>
                  </a:lnTo>
                  <a:lnTo>
                    <a:pt x="5334" y="11861"/>
                  </a:lnTo>
                  <a:lnTo>
                    <a:pt x="5334" y="11764"/>
                  </a:lnTo>
                  <a:lnTo>
                    <a:pt x="5359" y="11666"/>
                  </a:lnTo>
                  <a:lnTo>
                    <a:pt x="5407" y="11593"/>
                  </a:lnTo>
                  <a:lnTo>
                    <a:pt x="5480" y="11520"/>
                  </a:lnTo>
                  <a:lnTo>
                    <a:pt x="8013" y="8987"/>
                  </a:lnTo>
                  <a:lnTo>
                    <a:pt x="8013" y="8987"/>
                  </a:lnTo>
                  <a:lnTo>
                    <a:pt x="8086" y="8939"/>
                  </a:lnTo>
                  <a:lnTo>
                    <a:pt x="8159" y="8890"/>
                  </a:lnTo>
                  <a:lnTo>
                    <a:pt x="8257" y="8865"/>
                  </a:lnTo>
                  <a:lnTo>
                    <a:pt x="8354" y="8841"/>
                  </a:lnTo>
                  <a:lnTo>
                    <a:pt x="8452" y="8865"/>
                  </a:lnTo>
                  <a:lnTo>
                    <a:pt x="8525" y="8890"/>
                  </a:lnTo>
                  <a:lnTo>
                    <a:pt x="8622" y="8939"/>
                  </a:lnTo>
                  <a:lnTo>
                    <a:pt x="8695" y="8987"/>
                  </a:lnTo>
                  <a:lnTo>
                    <a:pt x="8695" y="8987"/>
                  </a:lnTo>
                  <a:lnTo>
                    <a:pt x="8744" y="9060"/>
                  </a:lnTo>
                  <a:lnTo>
                    <a:pt x="8793" y="9158"/>
                  </a:lnTo>
                  <a:lnTo>
                    <a:pt x="8817" y="9231"/>
                  </a:lnTo>
                  <a:lnTo>
                    <a:pt x="8841" y="9328"/>
                  </a:lnTo>
                  <a:lnTo>
                    <a:pt x="8817" y="9426"/>
                  </a:lnTo>
                  <a:lnTo>
                    <a:pt x="8793" y="9523"/>
                  </a:lnTo>
                  <a:lnTo>
                    <a:pt x="8744" y="9596"/>
                  </a:lnTo>
                  <a:lnTo>
                    <a:pt x="8695" y="9669"/>
                  </a:lnTo>
                  <a:lnTo>
                    <a:pt x="6162" y="12202"/>
                  </a:lnTo>
                  <a:close/>
                  <a:moveTo>
                    <a:pt x="13396" y="7307"/>
                  </a:moveTo>
                  <a:lnTo>
                    <a:pt x="13396" y="7307"/>
                  </a:lnTo>
                  <a:lnTo>
                    <a:pt x="13274" y="7404"/>
                  </a:lnTo>
                  <a:lnTo>
                    <a:pt x="13152" y="7477"/>
                  </a:lnTo>
                  <a:lnTo>
                    <a:pt x="13006" y="7526"/>
                  </a:lnTo>
                  <a:lnTo>
                    <a:pt x="12836" y="7550"/>
                  </a:lnTo>
                  <a:lnTo>
                    <a:pt x="12689" y="7526"/>
                  </a:lnTo>
                  <a:lnTo>
                    <a:pt x="12543" y="7477"/>
                  </a:lnTo>
                  <a:lnTo>
                    <a:pt x="12421" y="7404"/>
                  </a:lnTo>
                  <a:lnTo>
                    <a:pt x="12300" y="7307"/>
                  </a:lnTo>
                  <a:lnTo>
                    <a:pt x="10376" y="5383"/>
                  </a:lnTo>
                  <a:lnTo>
                    <a:pt x="10376" y="5383"/>
                  </a:lnTo>
                  <a:lnTo>
                    <a:pt x="10278" y="5261"/>
                  </a:lnTo>
                  <a:lnTo>
                    <a:pt x="10205" y="5139"/>
                  </a:lnTo>
                  <a:lnTo>
                    <a:pt x="10156" y="4993"/>
                  </a:lnTo>
                  <a:lnTo>
                    <a:pt x="10132" y="4847"/>
                  </a:lnTo>
                  <a:lnTo>
                    <a:pt x="10156" y="4676"/>
                  </a:lnTo>
                  <a:lnTo>
                    <a:pt x="10205" y="4530"/>
                  </a:lnTo>
                  <a:lnTo>
                    <a:pt x="10278" y="4408"/>
                  </a:lnTo>
                  <a:lnTo>
                    <a:pt x="10376" y="4287"/>
                  </a:lnTo>
                  <a:lnTo>
                    <a:pt x="10376" y="4287"/>
                  </a:lnTo>
                  <a:lnTo>
                    <a:pt x="11326" y="3313"/>
                  </a:lnTo>
                  <a:lnTo>
                    <a:pt x="11326" y="3313"/>
                  </a:lnTo>
                  <a:lnTo>
                    <a:pt x="11496" y="3166"/>
                  </a:lnTo>
                  <a:lnTo>
                    <a:pt x="11666" y="3045"/>
                  </a:lnTo>
                  <a:lnTo>
                    <a:pt x="11861" y="2947"/>
                  </a:lnTo>
                  <a:lnTo>
                    <a:pt x="12032" y="2850"/>
                  </a:lnTo>
                  <a:lnTo>
                    <a:pt x="12227" y="2777"/>
                  </a:lnTo>
                  <a:lnTo>
                    <a:pt x="12446" y="2728"/>
                  </a:lnTo>
                  <a:lnTo>
                    <a:pt x="12641" y="2704"/>
                  </a:lnTo>
                  <a:lnTo>
                    <a:pt x="12836" y="2704"/>
                  </a:lnTo>
                  <a:lnTo>
                    <a:pt x="13055" y="2704"/>
                  </a:lnTo>
                  <a:lnTo>
                    <a:pt x="13250" y="2728"/>
                  </a:lnTo>
                  <a:lnTo>
                    <a:pt x="13469" y="2777"/>
                  </a:lnTo>
                  <a:lnTo>
                    <a:pt x="13664" y="2850"/>
                  </a:lnTo>
                  <a:lnTo>
                    <a:pt x="13834" y="2947"/>
                  </a:lnTo>
                  <a:lnTo>
                    <a:pt x="14029" y="3045"/>
                  </a:lnTo>
                  <a:lnTo>
                    <a:pt x="14199" y="3166"/>
                  </a:lnTo>
                  <a:lnTo>
                    <a:pt x="14370" y="3313"/>
                  </a:lnTo>
                  <a:lnTo>
                    <a:pt x="14370" y="3313"/>
                  </a:lnTo>
                  <a:lnTo>
                    <a:pt x="14516" y="3483"/>
                  </a:lnTo>
                  <a:lnTo>
                    <a:pt x="14638" y="3653"/>
                  </a:lnTo>
                  <a:lnTo>
                    <a:pt x="14735" y="3848"/>
                  </a:lnTo>
                  <a:lnTo>
                    <a:pt x="14833" y="4019"/>
                  </a:lnTo>
                  <a:lnTo>
                    <a:pt x="14906" y="4214"/>
                  </a:lnTo>
                  <a:lnTo>
                    <a:pt x="14954" y="4433"/>
                  </a:lnTo>
                  <a:lnTo>
                    <a:pt x="14979" y="4628"/>
                  </a:lnTo>
                  <a:lnTo>
                    <a:pt x="14979" y="4847"/>
                  </a:lnTo>
                  <a:lnTo>
                    <a:pt x="14979" y="5042"/>
                  </a:lnTo>
                  <a:lnTo>
                    <a:pt x="14954" y="5237"/>
                  </a:lnTo>
                  <a:lnTo>
                    <a:pt x="14906" y="5456"/>
                  </a:lnTo>
                  <a:lnTo>
                    <a:pt x="14833" y="5651"/>
                  </a:lnTo>
                  <a:lnTo>
                    <a:pt x="14735" y="5821"/>
                  </a:lnTo>
                  <a:lnTo>
                    <a:pt x="14638" y="6016"/>
                  </a:lnTo>
                  <a:lnTo>
                    <a:pt x="14516" y="6186"/>
                  </a:lnTo>
                  <a:lnTo>
                    <a:pt x="14370" y="6357"/>
                  </a:lnTo>
                  <a:lnTo>
                    <a:pt x="14370" y="6357"/>
                  </a:lnTo>
                  <a:lnTo>
                    <a:pt x="13396" y="7307"/>
                  </a:lnTo>
                  <a:lnTo>
                    <a:pt x="13396" y="7307"/>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44;p18"/>
            <p:cNvSpPr/>
            <p:nvPr/>
          </p:nvSpPr>
          <p:spPr>
            <a:xfrm>
              <a:off x="595725" y="4668875"/>
              <a:ext cx="73100" cy="73100"/>
            </a:xfrm>
            <a:custGeom>
              <a:avLst/>
              <a:gdLst/>
              <a:ahLst/>
              <a:cxnLst/>
              <a:rect l="l" t="t" r="r" b="b"/>
              <a:pathLst>
                <a:path w="2924" h="2924" fill="none" extrusionOk="0">
                  <a:moveTo>
                    <a:pt x="2656" y="269"/>
                  </a:moveTo>
                  <a:lnTo>
                    <a:pt x="2656" y="269"/>
                  </a:lnTo>
                  <a:lnTo>
                    <a:pt x="2509" y="147"/>
                  </a:lnTo>
                  <a:lnTo>
                    <a:pt x="2363" y="74"/>
                  </a:lnTo>
                  <a:lnTo>
                    <a:pt x="2193" y="25"/>
                  </a:lnTo>
                  <a:lnTo>
                    <a:pt x="2022" y="1"/>
                  </a:lnTo>
                  <a:lnTo>
                    <a:pt x="1852" y="25"/>
                  </a:lnTo>
                  <a:lnTo>
                    <a:pt x="1681" y="74"/>
                  </a:lnTo>
                  <a:lnTo>
                    <a:pt x="1511" y="147"/>
                  </a:lnTo>
                  <a:lnTo>
                    <a:pt x="1365" y="269"/>
                  </a:lnTo>
                  <a:lnTo>
                    <a:pt x="1365" y="269"/>
                  </a:lnTo>
                  <a:lnTo>
                    <a:pt x="1219" y="488"/>
                  </a:lnTo>
                  <a:lnTo>
                    <a:pt x="999" y="829"/>
                  </a:lnTo>
                  <a:lnTo>
                    <a:pt x="561" y="1730"/>
                  </a:lnTo>
                  <a:lnTo>
                    <a:pt x="171" y="2558"/>
                  </a:lnTo>
                  <a:lnTo>
                    <a:pt x="1" y="2924"/>
                  </a:lnTo>
                  <a:lnTo>
                    <a:pt x="1" y="2924"/>
                  </a:lnTo>
                  <a:lnTo>
                    <a:pt x="366" y="2753"/>
                  </a:lnTo>
                  <a:lnTo>
                    <a:pt x="1194" y="2363"/>
                  </a:lnTo>
                  <a:lnTo>
                    <a:pt x="2095" y="1925"/>
                  </a:lnTo>
                  <a:lnTo>
                    <a:pt x="2436" y="1706"/>
                  </a:lnTo>
                  <a:lnTo>
                    <a:pt x="2656" y="1560"/>
                  </a:lnTo>
                  <a:lnTo>
                    <a:pt x="2656" y="1560"/>
                  </a:lnTo>
                  <a:lnTo>
                    <a:pt x="2777" y="1414"/>
                  </a:lnTo>
                  <a:lnTo>
                    <a:pt x="2850" y="1243"/>
                  </a:lnTo>
                  <a:lnTo>
                    <a:pt x="2899" y="1073"/>
                  </a:lnTo>
                  <a:lnTo>
                    <a:pt x="2923" y="902"/>
                  </a:lnTo>
                  <a:lnTo>
                    <a:pt x="2899" y="732"/>
                  </a:lnTo>
                  <a:lnTo>
                    <a:pt x="2850" y="561"/>
                  </a:lnTo>
                  <a:lnTo>
                    <a:pt x="2777" y="415"/>
                  </a:lnTo>
                  <a:lnTo>
                    <a:pt x="2656" y="269"/>
                  </a:lnTo>
                  <a:lnTo>
                    <a:pt x="2656" y="269"/>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45;p18"/>
            <p:cNvSpPr/>
            <p:nvPr/>
          </p:nvSpPr>
          <p:spPr>
            <a:xfrm>
              <a:off x="652350" y="4711500"/>
              <a:ext cx="46925" cy="46925"/>
            </a:xfrm>
            <a:custGeom>
              <a:avLst/>
              <a:gdLst/>
              <a:ahLst/>
              <a:cxnLst/>
              <a:rect l="l" t="t" r="r" b="b"/>
              <a:pathLst>
                <a:path w="1877" h="1877" fill="none" extrusionOk="0">
                  <a:moveTo>
                    <a:pt x="1657" y="244"/>
                  </a:moveTo>
                  <a:lnTo>
                    <a:pt x="1657" y="244"/>
                  </a:lnTo>
                  <a:lnTo>
                    <a:pt x="1535" y="147"/>
                  </a:lnTo>
                  <a:lnTo>
                    <a:pt x="1413" y="74"/>
                  </a:lnTo>
                  <a:lnTo>
                    <a:pt x="1267" y="25"/>
                  </a:lnTo>
                  <a:lnTo>
                    <a:pt x="1121" y="1"/>
                  </a:lnTo>
                  <a:lnTo>
                    <a:pt x="975" y="25"/>
                  </a:lnTo>
                  <a:lnTo>
                    <a:pt x="829" y="74"/>
                  </a:lnTo>
                  <a:lnTo>
                    <a:pt x="707" y="147"/>
                  </a:lnTo>
                  <a:lnTo>
                    <a:pt x="585" y="244"/>
                  </a:lnTo>
                  <a:lnTo>
                    <a:pt x="585" y="244"/>
                  </a:lnTo>
                  <a:lnTo>
                    <a:pt x="464" y="391"/>
                  </a:lnTo>
                  <a:lnTo>
                    <a:pt x="366" y="610"/>
                  </a:lnTo>
                  <a:lnTo>
                    <a:pt x="269" y="878"/>
                  </a:lnTo>
                  <a:lnTo>
                    <a:pt x="171" y="1170"/>
                  </a:lnTo>
                  <a:lnTo>
                    <a:pt x="50" y="1681"/>
                  </a:lnTo>
                  <a:lnTo>
                    <a:pt x="1" y="1876"/>
                  </a:lnTo>
                  <a:lnTo>
                    <a:pt x="1" y="1876"/>
                  </a:lnTo>
                  <a:lnTo>
                    <a:pt x="220" y="1852"/>
                  </a:lnTo>
                  <a:lnTo>
                    <a:pt x="731" y="1706"/>
                  </a:lnTo>
                  <a:lnTo>
                    <a:pt x="999" y="1633"/>
                  </a:lnTo>
                  <a:lnTo>
                    <a:pt x="1267" y="1535"/>
                  </a:lnTo>
                  <a:lnTo>
                    <a:pt x="1511" y="1413"/>
                  </a:lnTo>
                  <a:lnTo>
                    <a:pt x="1657" y="1316"/>
                  </a:lnTo>
                  <a:lnTo>
                    <a:pt x="1657" y="1316"/>
                  </a:lnTo>
                  <a:lnTo>
                    <a:pt x="1754" y="1194"/>
                  </a:lnTo>
                  <a:lnTo>
                    <a:pt x="1827" y="1048"/>
                  </a:lnTo>
                  <a:lnTo>
                    <a:pt x="1876" y="926"/>
                  </a:lnTo>
                  <a:lnTo>
                    <a:pt x="1876" y="780"/>
                  </a:lnTo>
                  <a:lnTo>
                    <a:pt x="1876" y="634"/>
                  </a:lnTo>
                  <a:lnTo>
                    <a:pt x="1827" y="488"/>
                  </a:lnTo>
                  <a:lnTo>
                    <a:pt x="1754" y="366"/>
                  </a:lnTo>
                  <a:lnTo>
                    <a:pt x="1657" y="244"/>
                  </a:lnTo>
                  <a:lnTo>
                    <a:pt x="1657" y="244"/>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46;p18"/>
            <p:cNvSpPr/>
            <p:nvPr/>
          </p:nvSpPr>
          <p:spPr>
            <a:xfrm>
              <a:off x="579300" y="4638450"/>
              <a:ext cx="46900" cy="46900"/>
            </a:xfrm>
            <a:custGeom>
              <a:avLst/>
              <a:gdLst/>
              <a:ahLst/>
              <a:cxnLst/>
              <a:rect l="l" t="t" r="r" b="b"/>
              <a:pathLst>
                <a:path w="1876" h="1876" fill="none" extrusionOk="0">
                  <a:moveTo>
                    <a:pt x="1632" y="219"/>
                  </a:moveTo>
                  <a:lnTo>
                    <a:pt x="1632" y="219"/>
                  </a:lnTo>
                  <a:lnTo>
                    <a:pt x="1510" y="122"/>
                  </a:lnTo>
                  <a:lnTo>
                    <a:pt x="1388" y="49"/>
                  </a:lnTo>
                  <a:lnTo>
                    <a:pt x="1242" y="0"/>
                  </a:lnTo>
                  <a:lnTo>
                    <a:pt x="1096" y="0"/>
                  </a:lnTo>
                  <a:lnTo>
                    <a:pt x="950" y="0"/>
                  </a:lnTo>
                  <a:lnTo>
                    <a:pt x="828" y="49"/>
                  </a:lnTo>
                  <a:lnTo>
                    <a:pt x="682" y="122"/>
                  </a:lnTo>
                  <a:lnTo>
                    <a:pt x="560" y="219"/>
                  </a:lnTo>
                  <a:lnTo>
                    <a:pt x="560" y="219"/>
                  </a:lnTo>
                  <a:lnTo>
                    <a:pt x="463" y="366"/>
                  </a:lnTo>
                  <a:lnTo>
                    <a:pt x="341" y="609"/>
                  </a:lnTo>
                  <a:lnTo>
                    <a:pt x="244" y="877"/>
                  </a:lnTo>
                  <a:lnTo>
                    <a:pt x="171" y="1145"/>
                  </a:lnTo>
                  <a:lnTo>
                    <a:pt x="25" y="1656"/>
                  </a:lnTo>
                  <a:lnTo>
                    <a:pt x="0" y="1876"/>
                  </a:lnTo>
                  <a:lnTo>
                    <a:pt x="0" y="1876"/>
                  </a:lnTo>
                  <a:lnTo>
                    <a:pt x="195" y="1827"/>
                  </a:lnTo>
                  <a:lnTo>
                    <a:pt x="707" y="1705"/>
                  </a:lnTo>
                  <a:lnTo>
                    <a:pt x="999" y="1608"/>
                  </a:lnTo>
                  <a:lnTo>
                    <a:pt x="1267" y="1510"/>
                  </a:lnTo>
                  <a:lnTo>
                    <a:pt x="1486" y="1413"/>
                  </a:lnTo>
                  <a:lnTo>
                    <a:pt x="1632" y="1291"/>
                  </a:lnTo>
                  <a:lnTo>
                    <a:pt x="1632" y="1291"/>
                  </a:lnTo>
                  <a:lnTo>
                    <a:pt x="1729" y="1169"/>
                  </a:lnTo>
                  <a:lnTo>
                    <a:pt x="1802" y="1048"/>
                  </a:lnTo>
                  <a:lnTo>
                    <a:pt x="1851" y="901"/>
                  </a:lnTo>
                  <a:lnTo>
                    <a:pt x="1876" y="755"/>
                  </a:lnTo>
                  <a:lnTo>
                    <a:pt x="1851" y="609"/>
                  </a:lnTo>
                  <a:lnTo>
                    <a:pt x="1802" y="463"/>
                  </a:lnTo>
                  <a:lnTo>
                    <a:pt x="1729" y="341"/>
                  </a:lnTo>
                  <a:lnTo>
                    <a:pt x="1632" y="219"/>
                  </a:lnTo>
                  <a:lnTo>
                    <a:pt x="1632" y="219"/>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2770" name="Picture 2">
            <a:extLst>
              <a:ext uri="{FF2B5EF4-FFF2-40B4-BE49-F238E27FC236}">
                <a16:creationId xmlns:a16="http://schemas.microsoft.com/office/drawing/2014/main" id="{97A300B1-15AD-4FC3-B4F5-959349DE85A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9197" y="1134039"/>
            <a:ext cx="3664537" cy="3000378"/>
          </a:xfrm>
          <a:prstGeom prst="rect">
            <a:avLst/>
          </a:prstGeom>
          <a:noFill/>
          <a:extLst>
            <a:ext uri="{909E8E84-426E-40DD-AFC4-6F175D3DCCD1}">
              <a14:hiddenFill xmlns:a14="http://schemas.microsoft.com/office/drawing/2010/main">
                <a:solidFill>
                  <a:srgbClr val="FFFFFF"/>
                </a:solidFill>
              </a14:hiddenFill>
            </a:ext>
          </a:extLst>
        </p:spPr>
      </p:pic>
      <p:pic>
        <p:nvPicPr>
          <p:cNvPr id="32774" name="Picture 6">
            <a:extLst>
              <a:ext uri="{FF2B5EF4-FFF2-40B4-BE49-F238E27FC236}">
                <a16:creationId xmlns:a16="http://schemas.microsoft.com/office/drawing/2014/main" id="{A7CA88DC-C955-4179-97B1-68D2D239C4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32081" y="1112296"/>
            <a:ext cx="4623293" cy="323391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oogle Shape;139;p18"/>
          <p:cNvGrpSpPr/>
          <p:nvPr/>
        </p:nvGrpSpPr>
        <p:grpSpPr>
          <a:xfrm>
            <a:off x="6929454" y="428610"/>
            <a:ext cx="1847361" cy="1847352"/>
            <a:chOff x="6643075" y="3664250"/>
            <a:chExt cx="407950" cy="407975"/>
          </a:xfrm>
        </p:grpSpPr>
        <p:sp>
          <p:nvSpPr>
            <p:cNvPr id="4" name="Google Shape;140;p18"/>
            <p:cNvSpPr/>
            <p:nvPr/>
          </p:nvSpPr>
          <p:spPr>
            <a:xfrm>
              <a:off x="6794075" y="3815250"/>
              <a:ext cx="211300" cy="211300"/>
            </a:xfrm>
            <a:custGeom>
              <a:avLst/>
              <a:gdLst/>
              <a:ahLst/>
              <a:cxnLst/>
              <a:rect l="l" t="t" r="r" b="b"/>
              <a:pathLst>
                <a:path w="8452" h="8452" fill="none" extrusionOk="0">
                  <a:moveTo>
                    <a:pt x="0" y="8135"/>
                  </a:moveTo>
                  <a:lnTo>
                    <a:pt x="0" y="8135"/>
                  </a:lnTo>
                  <a:lnTo>
                    <a:pt x="438" y="8257"/>
                  </a:lnTo>
                  <a:lnTo>
                    <a:pt x="852" y="8354"/>
                  </a:lnTo>
                  <a:lnTo>
                    <a:pt x="1291" y="8403"/>
                  </a:lnTo>
                  <a:lnTo>
                    <a:pt x="1729" y="8452"/>
                  </a:lnTo>
                  <a:lnTo>
                    <a:pt x="2168" y="8452"/>
                  </a:lnTo>
                  <a:lnTo>
                    <a:pt x="2606" y="8427"/>
                  </a:lnTo>
                  <a:lnTo>
                    <a:pt x="3020" y="8378"/>
                  </a:lnTo>
                  <a:lnTo>
                    <a:pt x="3458" y="8281"/>
                  </a:lnTo>
                  <a:lnTo>
                    <a:pt x="3872" y="8184"/>
                  </a:lnTo>
                  <a:lnTo>
                    <a:pt x="4311" y="8037"/>
                  </a:lnTo>
                  <a:lnTo>
                    <a:pt x="4701" y="7867"/>
                  </a:lnTo>
                  <a:lnTo>
                    <a:pt x="5115" y="7672"/>
                  </a:lnTo>
                  <a:lnTo>
                    <a:pt x="5504" y="7429"/>
                  </a:lnTo>
                  <a:lnTo>
                    <a:pt x="5870" y="7185"/>
                  </a:lnTo>
                  <a:lnTo>
                    <a:pt x="6235" y="6893"/>
                  </a:lnTo>
                  <a:lnTo>
                    <a:pt x="6576" y="6576"/>
                  </a:lnTo>
                  <a:lnTo>
                    <a:pt x="6576" y="6576"/>
                  </a:lnTo>
                  <a:lnTo>
                    <a:pt x="6892" y="6235"/>
                  </a:lnTo>
                  <a:lnTo>
                    <a:pt x="7185" y="5870"/>
                  </a:lnTo>
                  <a:lnTo>
                    <a:pt x="7428" y="5505"/>
                  </a:lnTo>
                  <a:lnTo>
                    <a:pt x="7672" y="5115"/>
                  </a:lnTo>
                  <a:lnTo>
                    <a:pt x="7867" y="4701"/>
                  </a:lnTo>
                  <a:lnTo>
                    <a:pt x="8037" y="4311"/>
                  </a:lnTo>
                  <a:lnTo>
                    <a:pt x="8183" y="3873"/>
                  </a:lnTo>
                  <a:lnTo>
                    <a:pt x="8281" y="3459"/>
                  </a:lnTo>
                  <a:lnTo>
                    <a:pt x="8378" y="3020"/>
                  </a:lnTo>
                  <a:lnTo>
                    <a:pt x="8427" y="2606"/>
                  </a:lnTo>
                  <a:lnTo>
                    <a:pt x="8451" y="2168"/>
                  </a:lnTo>
                  <a:lnTo>
                    <a:pt x="8451" y="1730"/>
                  </a:lnTo>
                  <a:lnTo>
                    <a:pt x="8402" y="1291"/>
                  </a:lnTo>
                  <a:lnTo>
                    <a:pt x="8354" y="853"/>
                  </a:lnTo>
                  <a:lnTo>
                    <a:pt x="8256" y="439"/>
                  </a:lnTo>
                  <a:lnTo>
                    <a:pt x="8135" y="0"/>
                  </a:lnTo>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41;p18"/>
            <p:cNvSpPr/>
            <p:nvPr/>
          </p:nvSpPr>
          <p:spPr>
            <a:xfrm>
              <a:off x="6643075" y="3664250"/>
              <a:ext cx="407950" cy="407975"/>
            </a:xfrm>
            <a:custGeom>
              <a:avLst/>
              <a:gdLst/>
              <a:ahLst/>
              <a:cxnLst/>
              <a:rect l="l" t="t" r="r" b="b"/>
              <a:pathLst>
                <a:path w="16318" h="16319" fill="none" extrusionOk="0">
                  <a:moveTo>
                    <a:pt x="16074" y="244"/>
                  </a:moveTo>
                  <a:lnTo>
                    <a:pt x="16074" y="244"/>
                  </a:lnTo>
                  <a:lnTo>
                    <a:pt x="15928" y="122"/>
                  </a:lnTo>
                  <a:lnTo>
                    <a:pt x="15758" y="49"/>
                  </a:lnTo>
                  <a:lnTo>
                    <a:pt x="15538" y="0"/>
                  </a:lnTo>
                  <a:lnTo>
                    <a:pt x="15319" y="0"/>
                  </a:lnTo>
                  <a:lnTo>
                    <a:pt x="15051" y="25"/>
                  </a:lnTo>
                  <a:lnTo>
                    <a:pt x="14759" y="73"/>
                  </a:lnTo>
                  <a:lnTo>
                    <a:pt x="14442" y="171"/>
                  </a:lnTo>
                  <a:lnTo>
                    <a:pt x="14102" y="293"/>
                  </a:lnTo>
                  <a:lnTo>
                    <a:pt x="13736" y="439"/>
                  </a:lnTo>
                  <a:lnTo>
                    <a:pt x="13347" y="609"/>
                  </a:lnTo>
                  <a:lnTo>
                    <a:pt x="12957" y="828"/>
                  </a:lnTo>
                  <a:lnTo>
                    <a:pt x="12543" y="1048"/>
                  </a:lnTo>
                  <a:lnTo>
                    <a:pt x="11666" y="1608"/>
                  </a:lnTo>
                  <a:lnTo>
                    <a:pt x="10716" y="2265"/>
                  </a:lnTo>
                  <a:lnTo>
                    <a:pt x="10716" y="2265"/>
                  </a:lnTo>
                  <a:lnTo>
                    <a:pt x="10278" y="2095"/>
                  </a:lnTo>
                  <a:lnTo>
                    <a:pt x="9815" y="1949"/>
                  </a:lnTo>
                  <a:lnTo>
                    <a:pt x="9352" y="1851"/>
                  </a:lnTo>
                  <a:lnTo>
                    <a:pt x="8890" y="1778"/>
                  </a:lnTo>
                  <a:lnTo>
                    <a:pt x="8427" y="1730"/>
                  </a:lnTo>
                  <a:lnTo>
                    <a:pt x="7940" y="1730"/>
                  </a:lnTo>
                  <a:lnTo>
                    <a:pt x="7477" y="1778"/>
                  </a:lnTo>
                  <a:lnTo>
                    <a:pt x="7014" y="1827"/>
                  </a:lnTo>
                  <a:lnTo>
                    <a:pt x="6551" y="1924"/>
                  </a:lnTo>
                  <a:lnTo>
                    <a:pt x="6089" y="2070"/>
                  </a:lnTo>
                  <a:lnTo>
                    <a:pt x="5650" y="2241"/>
                  </a:lnTo>
                  <a:lnTo>
                    <a:pt x="5212" y="2436"/>
                  </a:lnTo>
                  <a:lnTo>
                    <a:pt x="4774" y="2679"/>
                  </a:lnTo>
                  <a:lnTo>
                    <a:pt x="4384" y="2972"/>
                  </a:lnTo>
                  <a:lnTo>
                    <a:pt x="3994" y="3264"/>
                  </a:lnTo>
                  <a:lnTo>
                    <a:pt x="3605" y="3605"/>
                  </a:lnTo>
                  <a:lnTo>
                    <a:pt x="3605" y="3605"/>
                  </a:lnTo>
                  <a:lnTo>
                    <a:pt x="3264" y="3995"/>
                  </a:lnTo>
                  <a:lnTo>
                    <a:pt x="2971" y="4384"/>
                  </a:lnTo>
                  <a:lnTo>
                    <a:pt x="2679" y="4774"/>
                  </a:lnTo>
                  <a:lnTo>
                    <a:pt x="2436" y="5212"/>
                  </a:lnTo>
                  <a:lnTo>
                    <a:pt x="2241" y="5651"/>
                  </a:lnTo>
                  <a:lnTo>
                    <a:pt x="2070" y="6089"/>
                  </a:lnTo>
                  <a:lnTo>
                    <a:pt x="1924" y="6552"/>
                  </a:lnTo>
                  <a:lnTo>
                    <a:pt x="1827" y="7015"/>
                  </a:lnTo>
                  <a:lnTo>
                    <a:pt x="1778" y="7477"/>
                  </a:lnTo>
                  <a:lnTo>
                    <a:pt x="1729" y="7940"/>
                  </a:lnTo>
                  <a:lnTo>
                    <a:pt x="1729" y="8427"/>
                  </a:lnTo>
                  <a:lnTo>
                    <a:pt x="1778" y="8890"/>
                  </a:lnTo>
                  <a:lnTo>
                    <a:pt x="1851" y="9353"/>
                  </a:lnTo>
                  <a:lnTo>
                    <a:pt x="1948" y="9815"/>
                  </a:lnTo>
                  <a:lnTo>
                    <a:pt x="2095" y="10278"/>
                  </a:lnTo>
                  <a:lnTo>
                    <a:pt x="2265" y="10716"/>
                  </a:lnTo>
                  <a:lnTo>
                    <a:pt x="2265" y="10716"/>
                  </a:lnTo>
                  <a:lnTo>
                    <a:pt x="1607" y="11666"/>
                  </a:lnTo>
                  <a:lnTo>
                    <a:pt x="1047" y="12543"/>
                  </a:lnTo>
                  <a:lnTo>
                    <a:pt x="828" y="12957"/>
                  </a:lnTo>
                  <a:lnTo>
                    <a:pt x="609" y="13347"/>
                  </a:lnTo>
                  <a:lnTo>
                    <a:pt x="438" y="13737"/>
                  </a:lnTo>
                  <a:lnTo>
                    <a:pt x="292" y="14102"/>
                  </a:lnTo>
                  <a:lnTo>
                    <a:pt x="170" y="14443"/>
                  </a:lnTo>
                  <a:lnTo>
                    <a:pt x="73" y="14759"/>
                  </a:lnTo>
                  <a:lnTo>
                    <a:pt x="24" y="15052"/>
                  </a:lnTo>
                  <a:lnTo>
                    <a:pt x="0" y="15320"/>
                  </a:lnTo>
                  <a:lnTo>
                    <a:pt x="0" y="15539"/>
                  </a:lnTo>
                  <a:lnTo>
                    <a:pt x="49" y="15758"/>
                  </a:lnTo>
                  <a:lnTo>
                    <a:pt x="122" y="15928"/>
                  </a:lnTo>
                  <a:lnTo>
                    <a:pt x="244" y="16075"/>
                  </a:lnTo>
                  <a:lnTo>
                    <a:pt x="244" y="16075"/>
                  </a:lnTo>
                  <a:lnTo>
                    <a:pt x="341" y="16172"/>
                  </a:lnTo>
                  <a:lnTo>
                    <a:pt x="487" y="16245"/>
                  </a:lnTo>
                  <a:lnTo>
                    <a:pt x="633" y="16294"/>
                  </a:lnTo>
                  <a:lnTo>
                    <a:pt x="804" y="16318"/>
                  </a:lnTo>
                  <a:lnTo>
                    <a:pt x="974" y="16318"/>
                  </a:lnTo>
                  <a:lnTo>
                    <a:pt x="1169" y="16318"/>
                  </a:lnTo>
                  <a:lnTo>
                    <a:pt x="1388" y="16269"/>
                  </a:lnTo>
                  <a:lnTo>
                    <a:pt x="1632" y="16221"/>
                  </a:lnTo>
                  <a:lnTo>
                    <a:pt x="2143" y="16075"/>
                  </a:lnTo>
                  <a:lnTo>
                    <a:pt x="2703" y="15831"/>
                  </a:lnTo>
                  <a:lnTo>
                    <a:pt x="3312" y="15539"/>
                  </a:lnTo>
                  <a:lnTo>
                    <a:pt x="3946" y="15149"/>
                  </a:lnTo>
                  <a:lnTo>
                    <a:pt x="4652" y="14711"/>
                  </a:lnTo>
                  <a:lnTo>
                    <a:pt x="5358" y="14224"/>
                  </a:lnTo>
                  <a:lnTo>
                    <a:pt x="6113" y="13663"/>
                  </a:lnTo>
                  <a:lnTo>
                    <a:pt x="6892" y="13055"/>
                  </a:lnTo>
                  <a:lnTo>
                    <a:pt x="7696" y="12397"/>
                  </a:lnTo>
                  <a:lnTo>
                    <a:pt x="8500" y="11691"/>
                  </a:lnTo>
                  <a:lnTo>
                    <a:pt x="9304" y="10936"/>
                  </a:lnTo>
                  <a:lnTo>
                    <a:pt x="10132" y="10132"/>
                  </a:lnTo>
                  <a:lnTo>
                    <a:pt x="10132" y="10132"/>
                  </a:lnTo>
                  <a:lnTo>
                    <a:pt x="10935" y="9304"/>
                  </a:lnTo>
                  <a:lnTo>
                    <a:pt x="11690" y="8500"/>
                  </a:lnTo>
                  <a:lnTo>
                    <a:pt x="12397" y="7696"/>
                  </a:lnTo>
                  <a:lnTo>
                    <a:pt x="13054" y="6893"/>
                  </a:lnTo>
                  <a:lnTo>
                    <a:pt x="13663" y="6113"/>
                  </a:lnTo>
                  <a:lnTo>
                    <a:pt x="14223" y="5358"/>
                  </a:lnTo>
                  <a:lnTo>
                    <a:pt x="14710" y="4652"/>
                  </a:lnTo>
                  <a:lnTo>
                    <a:pt x="15149" y="3946"/>
                  </a:lnTo>
                  <a:lnTo>
                    <a:pt x="15538" y="3313"/>
                  </a:lnTo>
                  <a:lnTo>
                    <a:pt x="15831" y="2704"/>
                  </a:lnTo>
                  <a:lnTo>
                    <a:pt x="16074" y="2144"/>
                  </a:lnTo>
                  <a:lnTo>
                    <a:pt x="16220" y="1632"/>
                  </a:lnTo>
                  <a:lnTo>
                    <a:pt x="16269" y="1389"/>
                  </a:lnTo>
                  <a:lnTo>
                    <a:pt x="16318" y="1169"/>
                  </a:lnTo>
                  <a:lnTo>
                    <a:pt x="16318" y="975"/>
                  </a:lnTo>
                  <a:lnTo>
                    <a:pt x="16318" y="804"/>
                  </a:lnTo>
                  <a:lnTo>
                    <a:pt x="16293" y="634"/>
                  </a:lnTo>
                  <a:lnTo>
                    <a:pt x="16245" y="487"/>
                  </a:lnTo>
                  <a:lnTo>
                    <a:pt x="16172" y="341"/>
                  </a:lnTo>
                  <a:lnTo>
                    <a:pt x="16074" y="244"/>
                  </a:lnTo>
                  <a:lnTo>
                    <a:pt x="16074" y="244"/>
                  </a:lnTo>
                  <a:close/>
                  <a:moveTo>
                    <a:pt x="1827" y="13810"/>
                  </a:moveTo>
                  <a:lnTo>
                    <a:pt x="1827" y="13810"/>
                  </a:lnTo>
                  <a:lnTo>
                    <a:pt x="1754" y="13737"/>
                  </a:lnTo>
                  <a:lnTo>
                    <a:pt x="1729" y="13639"/>
                  </a:lnTo>
                  <a:lnTo>
                    <a:pt x="1681" y="13542"/>
                  </a:lnTo>
                  <a:lnTo>
                    <a:pt x="1681" y="13444"/>
                  </a:lnTo>
                  <a:lnTo>
                    <a:pt x="1681" y="13176"/>
                  </a:lnTo>
                  <a:lnTo>
                    <a:pt x="1754" y="12884"/>
                  </a:lnTo>
                  <a:lnTo>
                    <a:pt x="1875" y="12519"/>
                  </a:lnTo>
                  <a:lnTo>
                    <a:pt x="2046" y="12153"/>
                  </a:lnTo>
                  <a:lnTo>
                    <a:pt x="2265" y="11715"/>
                  </a:lnTo>
                  <a:lnTo>
                    <a:pt x="2533" y="11277"/>
                  </a:lnTo>
                  <a:lnTo>
                    <a:pt x="2533" y="11277"/>
                  </a:lnTo>
                  <a:lnTo>
                    <a:pt x="2752" y="11642"/>
                  </a:lnTo>
                  <a:lnTo>
                    <a:pt x="3020" y="12007"/>
                  </a:lnTo>
                  <a:lnTo>
                    <a:pt x="3288" y="12373"/>
                  </a:lnTo>
                  <a:lnTo>
                    <a:pt x="3605" y="12714"/>
                  </a:lnTo>
                  <a:lnTo>
                    <a:pt x="3605" y="12714"/>
                  </a:lnTo>
                  <a:lnTo>
                    <a:pt x="3897" y="12957"/>
                  </a:lnTo>
                  <a:lnTo>
                    <a:pt x="4165" y="13201"/>
                  </a:lnTo>
                  <a:lnTo>
                    <a:pt x="4165" y="13201"/>
                  </a:lnTo>
                  <a:lnTo>
                    <a:pt x="3751" y="13444"/>
                  </a:lnTo>
                  <a:lnTo>
                    <a:pt x="3361" y="13639"/>
                  </a:lnTo>
                  <a:lnTo>
                    <a:pt x="3020" y="13785"/>
                  </a:lnTo>
                  <a:lnTo>
                    <a:pt x="2679" y="13883"/>
                  </a:lnTo>
                  <a:lnTo>
                    <a:pt x="2411" y="13956"/>
                  </a:lnTo>
                  <a:lnTo>
                    <a:pt x="2168" y="13956"/>
                  </a:lnTo>
                  <a:lnTo>
                    <a:pt x="2070" y="13931"/>
                  </a:lnTo>
                  <a:lnTo>
                    <a:pt x="1973" y="13907"/>
                  </a:lnTo>
                  <a:lnTo>
                    <a:pt x="1900" y="13858"/>
                  </a:lnTo>
                  <a:lnTo>
                    <a:pt x="1827" y="13810"/>
                  </a:lnTo>
                  <a:lnTo>
                    <a:pt x="1827" y="13810"/>
                  </a:lnTo>
                  <a:close/>
                  <a:moveTo>
                    <a:pt x="8159" y="4482"/>
                  </a:moveTo>
                  <a:lnTo>
                    <a:pt x="8159" y="4482"/>
                  </a:lnTo>
                  <a:lnTo>
                    <a:pt x="8037" y="4482"/>
                  </a:lnTo>
                  <a:lnTo>
                    <a:pt x="7940" y="4433"/>
                  </a:lnTo>
                  <a:lnTo>
                    <a:pt x="7842" y="4384"/>
                  </a:lnTo>
                  <a:lnTo>
                    <a:pt x="7745" y="4311"/>
                  </a:lnTo>
                  <a:lnTo>
                    <a:pt x="7672" y="4238"/>
                  </a:lnTo>
                  <a:lnTo>
                    <a:pt x="7623" y="4141"/>
                  </a:lnTo>
                  <a:lnTo>
                    <a:pt x="7574" y="4019"/>
                  </a:lnTo>
                  <a:lnTo>
                    <a:pt x="7574" y="3897"/>
                  </a:lnTo>
                  <a:lnTo>
                    <a:pt x="7574" y="3897"/>
                  </a:lnTo>
                  <a:lnTo>
                    <a:pt x="7574" y="3775"/>
                  </a:lnTo>
                  <a:lnTo>
                    <a:pt x="7623" y="3678"/>
                  </a:lnTo>
                  <a:lnTo>
                    <a:pt x="7672" y="3580"/>
                  </a:lnTo>
                  <a:lnTo>
                    <a:pt x="7745" y="3483"/>
                  </a:lnTo>
                  <a:lnTo>
                    <a:pt x="7842" y="3410"/>
                  </a:lnTo>
                  <a:lnTo>
                    <a:pt x="7940" y="3361"/>
                  </a:lnTo>
                  <a:lnTo>
                    <a:pt x="8037" y="3337"/>
                  </a:lnTo>
                  <a:lnTo>
                    <a:pt x="8159" y="3313"/>
                  </a:lnTo>
                  <a:lnTo>
                    <a:pt x="8159" y="3313"/>
                  </a:lnTo>
                  <a:lnTo>
                    <a:pt x="8281" y="3337"/>
                  </a:lnTo>
                  <a:lnTo>
                    <a:pt x="8378" y="3361"/>
                  </a:lnTo>
                  <a:lnTo>
                    <a:pt x="8476" y="3410"/>
                  </a:lnTo>
                  <a:lnTo>
                    <a:pt x="8573" y="3483"/>
                  </a:lnTo>
                  <a:lnTo>
                    <a:pt x="8646" y="3580"/>
                  </a:lnTo>
                  <a:lnTo>
                    <a:pt x="8695" y="3678"/>
                  </a:lnTo>
                  <a:lnTo>
                    <a:pt x="8743" y="3775"/>
                  </a:lnTo>
                  <a:lnTo>
                    <a:pt x="8743" y="3897"/>
                  </a:lnTo>
                  <a:lnTo>
                    <a:pt x="8743" y="3897"/>
                  </a:lnTo>
                  <a:lnTo>
                    <a:pt x="8743" y="4019"/>
                  </a:lnTo>
                  <a:lnTo>
                    <a:pt x="8695" y="4141"/>
                  </a:lnTo>
                  <a:lnTo>
                    <a:pt x="8646" y="4238"/>
                  </a:lnTo>
                  <a:lnTo>
                    <a:pt x="8573" y="4311"/>
                  </a:lnTo>
                  <a:lnTo>
                    <a:pt x="8476" y="4384"/>
                  </a:lnTo>
                  <a:lnTo>
                    <a:pt x="8378" y="4433"/>
                  </a:lnTo>
                  <a:lnTo>
                    <a:pt x="8281" y="4482"/>
                  </a:lnTo>
                  <a:lnTo>
                    <a:pt x="8159" y="4482"/>
                  </a:lnTo>
                  <a:lnTo>
                    <a:pt x="8159" y="4482"/>
                  </a:lnTo>
                  <a:close/>
                  <a:moveTo>
                    <a:pt x="9133" y="5943"/>
                  </a:moveTo>
                  <a:lnTo>
                    <a:pt x="9133" y="5943"/>
                  </a:lnTo>
                  <a:lnTo>
                    <a:pt x="9036" y="5943"/>
                  </a:lnTo>
                  <a:lnTo>
                    <a:pt x="8963" y="5919"/>
                  </a:lnTo>
                  <a:lnTo>
                    <a:pt x="8841" y="5846"/>
                  </a:lnTo>
                  <a:lnTo>
                    <a:pt x="8768" y="5724"/>
                  </a:lnTo>
                  <a:lnTo>
                    <a:pt x="8743" y="5651"/>
                  </a:lnTo>
                  <a:lnTo>
                    <a:pt x="8743" y="5553"/>
                  </a:lnTo>
                  <a:lnTo>
                    <a:pt x="8743" y="5553"/>
                  </a:lnTo>
                  <a:lnTo>
                    <a:pt x="8743" y="5480"/>
                  </a:lnTo>
                  <a:lnTo>
                    <a:pt x="8768" y="5407"/>
                  </a:lnTo>
                  <a:lnTo>
                    <a:pt x="8841" y="5285"/>
                  </a:lnTo>
                  <a:lnTo>
                    <a:pt x="8963" y="5212"/>
                  </a:lnTo>
                  <a:lnTo>
                    <a:pt x="9036" y="5188"/>
                  </a:lnTo>
                  <a:lnTo>
                    <a:pt x="9133" y="5164"/>
                  </a:lnTo>
                  <a:lnTo>
                    <a:pt x="9133" y="5164"/>
                  </a:lnTo>
                  <a:lnTo>
                    <a:pt x="9206" y="5188"/>
                  </a:lnTo>
                  <a:lnTo>
                    <a:pt x="9279" y="5212"/>
                  </a:lnTo>
                  <a:lnTo>
                    <a:pt x="9401" y="5285"/>
                  </a:lnTo>
                  <a:lnTo>
                    <a:pt x="9474" y="5407"/>
                  </a:lnTo>
                  <a:lnTo>
                    <a:pt x="9498" y="5480"/>
                  </a:lnTo>
                  <a:lnTo>
                    <a:pt x="9523" y="5553"/>
                  </a:lnTo>
                  <a:lnTo>
                    <a:pt x="9523" y="5553"/>
                  </a:lnTo>
                  <a:lnTo>
                    <a:pt x="9498" y="5651"/>
                  </a:lnTo>
                  <a:lnTo>
                    <a:pt x="9474" y="5724"/>
                  </a:lnTo>
                  <a:lnTo>
                    <a:pt x="9401" y="5846"/>
                  </a:lnTo>
                  <a:lnTo>
                    <a:pt x="9279" y="5919"/>
                  </a:lnTo>
                  <a:lnTo>
                    <a:pt x="9206" y="5943"/>
                  </a:lnTo>
                  <a:lnTo>
                    <a:pt x="9133" y="5943"/>
                  </a:lnTo>
                  <a:lnTo>
                    <a:pt x="9133" y="5943"/>
                  </a:lnTo>
                  <a:close/>
                  <a:moveTo>
                    <a:pt x="9986" y="4409"/>
                  </a:moveTo>
                  <a:lnTo>
                    <a:pt x="9986" y="4409"/>
                  </a:lnTo>
                  <a:lnTo>
                    <a:pt x="9888" y="4409"/>
                  </a:lnTo>
                  <a:lnTo>
                    <a:pt x="9815" y="4384"/>
                  </a:lnTo>
                  <a:lnTo>
                    <a:pt x="9693" y="4287"/>
                  </a:lnTo>
                  <a:lnTo>
                    <a:pt x="9620" y="4165"/>
                  </a:lnTo>
                  <a:lnTo>
                    <a:pt x="9596" y="4092"/>
                  </a:lnTo>
                  <a:lnTo>
                    <a:pt x="9596" y="4019"/>
                  </a:lnTo>
                  <a:lnTo>
                    <a:pt x="9596" y="4019"/>
                  </a:lnTo>
                  <a:lnTo>
                    <a:pt x="9596" y="3946"/>
                  </a:lnTo>
                  <a:lnTo>
                    <a:pt x="9620" y="3873"/>
                  </a:lnTo>
                  <a:lnTo>
                    <a:pt x="9693" y="3751"/>
                  </a:lnTo>
                  <a:lnTo>
                    <a:pt x="9815" y="3654"/>
                  </a:lnTo>
                  <a:lnTo>
                    <a:pt x="9888" y="3629"/>
                  </a:lnTo>
                  <a:lnTo>
                    <a:pt x="9986" y="3629"/>
                  </a:lnTo>
                  <a:lnTo>
                    <a:pt x="9986" y="3629"/>
                  </a:lnTo>
                  <a:lnTo>
                    <a:pt x="10059" y="3629"/>
                  </a:lnTo>
                  <a:lnTo>
                    <a:pt x="10132" y="3654"/>
                  </a:lnTo>
                  <a:lnTo>
                    <a:pt x="10253" y="3751"/>
                  </a:lnTo>
                  <a:lnTo>
                    <a:pt x="10327" y="3873"/>
                  </a:lnTo>
                  <a:lnTo>
                    <a:pt x="10351" y="3946"/>
                  </a:lnTo>
                  <a:lnTo>
                    <a:pt x="10375" y="4019"/>
                  </a:lnTo>
                  <a:lnTo>
                    <a:pt x="10375" y="4019"/>
                  </a:lnTo>
                  <a:lnTo>
                    <a:pt x="10351" y="4092"/>
                  </a:lnTo>
                  <a:lnTo>
                    <a:pt x="10327" y="4165"/>
                  </a:lnTo>
                  <a:lnTo>
                    <a:pt x="10253" y="4287"/>
                  </a:lnTo>
                  <a:lnTo>
                    <a:pt x="10132" y="4384"/>
                  </a:lnTo>
                  <a:lnTo>
                    <a:pt x="10059" y="4409"/>
                  </a:lnTo>
                  <a:lnTo>
                    <a:pt x="9986" y="4409"/>
                  </a:lnTo>
                  <a:lnTo>
                    <a:pt x="9986" y="4409"/>
                  </a:lnTo>
                  <a:close/>
                  <a:moveTo>
                    <a:pt x="13200" y="4165"/>
                  </a:moveTo>
                  <a:lnTo>
                    <a:pt x="13200" y="4165"/>
                  </a:lnTo>
                  <a:lnTo>
                    <a:pt x="12957" y="3897"/>
                  </a:lnTo>
                  <a:lnTo>
                    <a:pt x="12713" y="3605"/>
                  </a:lnTo>
                  <a:lnTo>
                    <a:pt x="12713" y="3605"/>
                  </a:lnTo>
                  <a:lnTo>
                    <a:pt x="12372" y="3288"/>
                  </a:lnTo>
                  <a:lnTo>
                    <a:pt x="12007" y="3020"/>
                  </a:lnTo>
                  <a:lnTo>
                    <a:pt x="11642" y="2752"/>
                  </a:lnTo>
                  <a:lnTo>
                    <a:pt x="11276" y="2533"/>
                  </a:lnTo>
                  <a:lnTo>
                    <a:pt x="11276" y="2533"/>
                  </a:lnTo>
                  <a:lnTo>
                    <a:pt x="11715" y="2265"/>
                  </a:lnTo>
                  <a:lnTo>
                    <a:pt x="12153" y="2046"/>
                  </a:lnTo>
                  <a:lnTo>
                    <a:pt x="12518" y="1876"/>
                  </a:lnTo>
                  <a:lnTo>
                    <a:pt x="12884" y="1754"/>
                  </a:lnTo>
                  <a:lnTo>
                    <a:pt x="13176" y="1681"/>
                  </a:lnTo>
                  <a:lnTo>
                    <a:pt x="13444" y="1681"/>
                  </a:lnTo>
                  <a:lnTo>
                    <a:pt x="13541" y="1681"/>
                  </a:lnTo>
                  <a:lnTo>
                    <a:pt x="13639" y="1730"/>
                  </a:lnTo>
                  <a:lnTo>
                    <a:pt x="13736" y="1754"/>
                  </a:lnTo>
                  <a:lnTo>
                    <a:pt x="13809" y="1827"/>
                  </a:lnTo>
                  <a:lnTo>
                    <a:pt x="13809" y="1827"/>
                  </a:lnTo>
                  <a:lnTo>
                    <a:pt x="13858" y="1900"/>
                  </a:lnTo>
                  <a:lnTo>
                    <a:pt x="13907" y="1973"/>
                  </a:lnTo>
                  <a:lnTo>
                    <a:pt x="13931" y="2070"/>
                  </a:lnTo>
                  <a:lnTo>
                    <a:pt x="13955" y="2168"/>
                  </a:lnTo>
                  <a:lnTo>
                    <a:pt x="13955" y="2411"/>
                  </a:lnTo>
                  <a:lnTo>
                    <a:pt x="13882" y="2679"/>
                  </a:lnTo>
                  <a:lnTo>
                    <a:pt x="13785" y="3020"/>
                  </a:lnTo>
                  <a:lnTo>
                    <a:pt x="13639" y="3361"/>
                  </a:lnTo>
                  <a:lnTo>
                    <a:pt x="13444" y="3751"/>
                  </a:lnTo>
                  <a:lnTo>
                    <a:pt x="13200" y="4165"/>
                  </a:lnTo>
                  <a:lnTo>
                    <a:pt x="13200" y="4165"/>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Google Shape;148;p18"/>
          <p:cNvSpPr/>
          <p:nvPr/>
        </p:nvSpPr>
        <p:spPr>
          <a:xfrm rot="2697278">
            <a:off x="7921136" y="2360858"/>
            <a:ext cx="438306" cy="418511"/>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49;p18"/>
          <p:cNvSpPr/>
          <p:nvPr/>
        </p:nvSpPr>
        <p:spPr>
          <a:xfrm>
            <a:off x="8286776" y="2143122"/>
            <a:ext cx="175587" cy="167693"/>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 name="Google Shape;142;p18"/>
          <p:cNvGrpSpPr/>
          <p:nvPr/>
        </p:nvGrpSpPr>
        <p:grpSpPr>
          <a:xfrm rot="-587346">
            <a:off x="7202801" y="2987977"/>
            <a:ext cx="759491" cy="759448"/>
            <a:chOff x="576250" y="4319400"/>
            <a:chExt cx="442075" cy="442050"/>
          </a:xfrm>
        </p:grpSpPr>
        <p:sp>
          <p:nvSpPr>
            <p:cNvPr id="9" name="Google Shape;143;p18"/>
            <p:cNvSpPr/>
            <p:nvPr/>
          </p:nvSpPr>
          <p:spPr>
            <a:xfrm>
              <a:off x="576250" y="4319400"/>
              <a:ext cx="442075" cy="442050"/>
            </a:xfrm>
            <a:custGeom>
              <a:avLst/>
              <a:gdLst/>
              <a:ahLst/>
              <a:cxnLst/>
              <a:rect l="l" t="t" r="r" b="b"/>
              <a:pathLst>
                <a:path w="17683" h="17682" fill="none" extrusionOk="0">
                  <a:moveTo>
                    <a:pt x="11472" y="17292"/>
                  </a:moveTo>
                  <a:lnTo>
                    <a:pt x="11472" y="12153"/>
                  </a:lnTo>
                  <a:lnTo>
                    <a:pt x="16416" y="7209"/>
                  </a:lnTo>
                  <a:lnTo>
                    <a:pt x="16416" y="7209"/>
                  </a:lnTo>
                  <a:lnTo>
                    <a:pt x="16562" y="7063"/>
                  </a:lnTo>
                  <a:lnTo>
                    <a:pt x="16684" y="6868"/>
                  </a:lnTo>
                  <a:lnTo>
                    <a:pt x="16830" y="6674"/>
                  </a:lnTo>
                  <a:lnTo>
                    <a:pt x="16927" y="6479"/>
                  </a:lnTo>
                  <a:lnTo>
                    <a:pt x="17146" y="6040"/>
                  </a:lnTo>
                  <a:lnTo>
                    <a:pt x="17317" y="5553"/>
                  </a:lnTo>
                  <a:lnTo>
                    <a:pt x="17439" y="5042"/>
                  </a:lnTo>
                  <a:lnTo>
                    <a:pt x="17560" y="4506"/>
                  </a:lnTo>
                  <a:lnTo>
                    <a:pt x="17633" y="3970"/>
                  </a:lnTo>
                  <a:lnTo>
                    <a:pt x="17658" y="3434"/>
                  </a:lnTo>
                  <a:lnTo>
                    <a:pt x="17682" y="2898"/>
                  </a:lnTo>
                  <a:lnTo>
                    <a:pt x="17682" y="2411"/>
                  </a:lnTo>
                  <a:lnTo>
                    <a:pt x="17658" y="1949"/>
                  </a:lnTo>
                  <a:lnTo>
                    <a:pt x="17609" y="1510"/>
                  </a:lnTo>
                  <a:lnTo>
                    <a:pt x="17536" y="1145"/>
                  </a:lnTo>
                  <a:lnTo>
                    <a:pt x="17463" y="828"/>
                  </a:lnTo>
                  <a:lnTo>
                    <a:pt x="17366" y="585"/>
                  </a:lnTo>
                  <a:lnTo>
                    <a:pt x="17292" y="487"/>
                  </a:lnTo>
                  <a:lnTo>
                    <a:pt x="17244" y="439"/>
                  </a:lnTo>
                  <a:lnTo>
                    <a:pt x="17244" y="439"/>
                  </a:lnTo>
                  <a:lnTo>
                    <a:pt x="17195" y="390"/>
                  </a:lnTo>
                  <a:lnTo>
                    <a:pt x="17098" y="317"/>
                  </a:lnTo>
                  <a:lnTo>
                    <a:pt x="16854" y="219"/>
                  </a:lnTo>
                  <a:lnTo>
                    <a:pt x="16537" y="146"/>
                  </a:lnTo>
                  <a:lnTo>
                    <a:pt x="16172" y="73"/>
                  </a:lnTo>
                  <a:lnTo>
                    <a:pt x="15734" y="25"/>
                  </a:lnTo>
                  <a:lnTo>
                    <a:pt x="15271" y="0"/>
                  </a:lnTo>
                  <a:lnTo>
                    <a:pt x="14784" y="0"/>
                  </a:lnTo>
                  <a:lnTo>
                    <a:pt x="14248" y="25"/>
                  </a:lnTo>
                  <a:lnTo>
                    <a:pt x="13712" y="49"/>
                  </a:lnTo>
                  <a:lnTo>
                    <a:pt x="13176" y="122"/>
                  </a:lnTo>
                  <a:lnTo>
                    <a:pt x="12641" y="244"/>
                  </a:lnTo>
                  <a:lnTo>
                    <a:pt x="12129" y="366"/>
                  </a:lnTo>
                  <a:lnTo>
                    <a:pt x="11642" y="536"/>
                  </a:lnTo>
                  <a:lnTo>
                    <a:pt x="11204" y="755"/>
                  </a:lnTo>
                  <a:lnTo>
                    <a:pt x="10985" y="853"/>
                  </a:lnTo>
                  <a:lnTo>
                    <a:pt x="10814" y="999"/>
                  </a:lnTo>
                  <a:lnTo>
                    <a:pt x="10619" y="1121"/>
                  </a:lnTo>
                  <a:lnTo>
                    <a:pt x="10473" y="1267"/>
                  </a:lnTo>
                  <a:lnTo>
                    <a:pt x="5529" y="6211"/>
                  </a:lnTo>
                  <a:lnTo>
                    <a:pt x="390" y="6211"/>
                  </a:lnTo>
                  <a:lnTo>
                    <a:pt x="390" y="6211"/>
                  </a:lnTo>
                  <a:lnTo>
                    <a:pt x="244" y="6235"/>
                  </a:lnTo>
                  <a:lnTo>
                    <a:pt x="147" y="6259"/>
                  </a:lnTo>
                  <a:lnTo>
                    <a:pt x="49" y="6308"/>
                  </a:lnTo>
                  <a:lnTo>
                    <a:pt x="0" y="6381"/>
                  </a:lnTo>
                  <a:lnTo>
                    <a:pt x="0" y="6454"/>
                  </a:lnTo>
                  <a:lnTo>
                    <a:pt x="25" y="6552"/>
                  </a:lnTo>
                  <a:lnTo>
                    <a:pt x="74" y="6649"/>
                  </a:lnTo>
                  <a:lnTo>
                    <a:pt x="171" y="6771"/>
                  </a:lnTo>
                  <a:lnTo>
                    <a:pt x="2582" y="9158"/>
                  </a:lnTo>
                  <a:lnTo>
                    <a:pt x="2265" y="9474"/>
                  </a:lnTo>
                  <a:lnTo>
                    <a:pt x="950" y="9718"/>
                  </a:lnTo>
                  <a:lnTo>
                    <a:pt x="950" y="9718"/>
                  </a:lnTo>
                  <a:lnTo>
                    <a:pt x="804" y="9767"/>
                  </a:lnTo>
                  <a:lnTo>
                    <a:pt x="682" y="9815"/>
                  </a:lnTo>
                  <a:lnTo>
                    <a:pt x="609" y="9913"/>
                  </a:lnTo>
                  <a:lnTo>
                    <a:pt x="561" y="9986"/>
                  </a:lnTo>
                  <a:lnTo>
                    <a:pt x="561" y="10083"/>
                  </a:lnTo>
                  <a:lnTo>
                    <a:pt x="585" y="10205"/>
                  </a:lnTo>
                  <a:lnTo>
                    <a:pt x="634" y="10302"/>
                  </a:lnTo>
                  <a:lnTo>
                    <a:pt x="731" y="10424"/>
                  </a:lnTo>
                  <a:lnTo>
                    <a:pt x="7258" y="16951"/>
                  </a:lnTo>
                  <a:lnTo>
                    <a:pt x="7258" y="16951"/>
                  </a:lnTo>
                  <a:lnTo>
                    <a:pt x="7380" y="17049"/>
                  </a:lnTo>
                  <a:lnTo>
                    <a:pt x="7477" y="17097"/>
                  </a:lnTo>
                  <a:lnTo>
                    <a:pt x="7599" y="17122"/>
                  </a:lnTo>
                  <a:lnTo>
                    <a:pt x="7697" y="17122"/>
                  </a:lnTo>
                  <a:lnTo>
                    <a:pt x="7770" y="17073"/>
                  </a:lnTo>
                  <a:lnTo>
                    <a:pt x="7867" y="17000"/>
                  </a:lnTo>
                  <a:lnTo>
                    <a:pt x="7916" y="16878"/>
                  </a:lnTo>
                  <a:lnTo>
                    <a:pt x="7965" y="16732"/>
                  </a:lnTo>
                  <a:lnTo>
                    <a:pt x="8208" y="15417"/>
                  </a:lnTo>
                  <a:lnTo>
                    <a:pt x="8525" y="15100"/>
                  </a:lnTo>
                  <a:lnTo>
                    <a:pt x="10911" y="17511"/>
                  </a:lnTo>
                  <a:lnTo>
                    <a:pt x="10911" y="17511"/>
                  </a:lnTo>
                  <a:lnTo>
                    <a:pt x="11033" y="17609"/>
                  </a:lnTo>
                  <a:lnTo>
                    <a:pt x="11131" y="17658"/>
                  </a:lnTo>
                  <a:lnTo>
                    <a:pt x="11228" y="17682"/>
                  </a:lnTo>
                  <a:lnTo>
                    <a:pt x="11301" y="17682"/>
                  </a:lnTo>
                  <a:lnTo>
                    <a:pt x="11374" y="17633"/>
                  </a:lnTo>
                  <a:lnTo>
                    <a:pt x="11423" y="17536"/>
                  </a:lnTo>
                  <a:lnTo>
                    <a:pt x="11447" y="17438"/>
                  </a:lnTo>
                  <a:lnTo>
                    <a:pt x="11472" y="17292"/>
                  </a:lnTo>
                  <a:lnTo>
                    <a:pt x="11472" y="17292"/>
                  </a:lnTo>
                  <a:close/>
                  <a:moveTo>
                    <a:pt x="6162" y="12202"/>
                  </a:moveTo>
                  <a:lnTo>
                    <a:pt x="6162" y="12202"/>
                  </a:lnTo>
                  <a:lnTo>
                    <a:pt x="6089" y="12275"/>
                  </a:lnTo>
                  <a:lnTo>
                    <a:pt x="6016" y="12324"/>
                  </a:lnTo>
                  <a:lnTo>
                    <a:pt x="5919" y="12348"/>
                  </a:lnTo>
                  <a:lnTo>
                    <a:pt x="5821" y="12348"/>
                  </a:lnTo>
                  <a:lnTo>
                    <a:pt x="5724" y="12348"/>
                  </a:lnTo>
                  <a:lnTo>
                    <a:pt x="5626" y="12324"/>
                  </a:lnTo>
                  <a:lnTo>
                    <a:pt x="5553" y="12275"/>
                  </a:lnTo>
                  <a:lnTo>
                    <a:pt x="5480" y="12202"/>
                  </a:lnTo>
                  <a:lnTo>
                    <a:pt x="5480" y="12202"/>
                  </a:lnTo>
                  <a:lnTo>
                    <a:pt x="5407" y="12129"/>
                  </a:lnTo>
                  <a:lnTo>
                    <a:pt x="5359" y="12056"/>
                  </a:lnTo>
                  <a:lnTo>
                    <a:pt x="5334" y="11959"/>
                  </a:lnTo>
                  <a:lnTo>
                    <a:pt x="5334" y="11861"/>
                  </a:lnTo>
                  <a:lnTo>
                    <a:pt x="5334" y="11764"/>
                  </a:lnTo>
                  <a:lnTo>
                    <a:pt x="5359" y="11666"/>
                  </a:lnTo>
                  <a:lnTo>
                    <a:pt x="5407" y="11593"/>
                  </a:lnTo>
                  <a:lnTo>
                    <a:pt x="5480" y="11520"/>
                  </a:lnTo>
                  <a:lnTo>
                    <a:pt x="8013" y="8987"/>
                  </a:lnTo>
                  <a:lnTo>
                    <a:pt x="8013" y="8987"/>
                  </a:lnTo>
                  <a:lnTo>
                    <a:pt x="8086" y="8939"/>
                  </a:lnTo>
                  <a:lnTo>
                    <a:pt x="8159" y="8890"/>
                  </a:lnTo>
                  <a:lnTo>
                    <a:pt x="8257" y="8865"/>
                  </a:lnTo>
                  <a:lnTo>
                    <a:pt x="8354" y="8841"/>
                  </a:lnTo>
                  <a:lnTo>
                    <a:pt x="8452" y="8865"/>
                  </a:lnTo>
                  <a:lnTo>
                    <a:pt x="8525" y="8890"/>
                  </a:lnTo>
                  <a:lnTo>
                    <a:pt x="8622" y="8939"/>
                  </a:lnTo>
                  <a:lnTo>
                    <a:pt x="8695" y="8987"/>
                  </a:lnTo>
                  <a:lnTo>
                    <a:pt x="8695" y="8987"/>
                  </a:lnTo>
                  <a:lnTo>
                    <a:pt x="8744" y="9060"/>
                  </a:lnTo>
                  <a:lnTo>
                    <a:pt x="8793" y="9158"/>
                  </a:lnTo>
                  <a:lnTo>
                    <a:pt x="8817" y="9231"/>
                  </a:lnTo>
                  <a:lnTo>
                    <a:pt x="8841" y="9328"/>
                  </a:lnTo>
                  <a:lnTo>
                    <a:pt x="8817" y="9426"/>
                  </a:lnTo>
                  <a:lnTo>
                    <a:pt x="8793" y="9523"/>
                  </a:lnTo>
                  <a:lnTo>
                    <a:pt x="8744" y="9596"/>
                  </a:lnTo>
                  <a:lnTo>
                    <a:pt x="8695" y="9669"/>
                  </a:lnTo>
                  <a:lnTo>
                    <a:pt x="6162" y="12202"/>
                  </a:lnTo>
                  <a:close/>
                  <a:moveTo>
                    <a:pt x="13396" y="7307"/>
                  </a:moveTo>
                  <a:lnTo>
                    <a:pt x="13396" y="7307"/>
                  </a:lnTo>
                  <a:lnTo>
                    <a:pt x="13274" y="7404"/>
                  </a:lnTo>
                  <a:lnTo>
                    <a:pt x="13152" y="7477"/>
                  </a:lnTo>
                  <a:lnTo>
                    <a:pt x="13006" y="7526"/>
                  </a:lnTo>
                  <a:lnTo>
                    <a:pt x="12836" y="7550"/>
                  </a:lnTo>
                  <a:lnTo>
                    <a:pt x="12689" y="7526"/>
                  </a:lnTo>
                  <a:lnTo>
                    <a:pt x="12543" y="7477"/>
                  </a:lnTo>
                  <a:lnTo>
                    <a:pt x="12421" y="7404"/>
                  </a:lnTo>
                  <a:lnTo>
                    <a:pt x="12300" y="7307"/>
                  </a:lnTo>
                  <a:lnTo>
                    <a:pt x="10376" y="5383"/>
                  </a:lnTo>
                  <a:lnTo>
                    <a:pt x="10376" y="5383"/>
                  </a:lnTo>
                  <a:lnTo>
                    <a:pt x="10278" y="5261"/>
                  </a:lnTo>
                  <a:lnTo>
                    <a:pt x="10205" y="5139"/>
                  </a:lnTo>
                  <a:lnTo>
                    <a:pt x="10156" y="4993"/>
                  </a:lnTo>
                  <a:lnTo>
                    <a:pt x="10132" y="4847"/>
                  </a:lnTo>
                  <a:lnTo>
                    <a:pt x="10156" y="4676"/>
                  </a:lnTo>
                  <a:lnTo>
                    <a:pt x="10205" y="4530"/>
                  </a:lnTo>
                  <a:lnTo>
                    <a:pt x="10278" y="4408"/>
                  </a:lnTo>
                  <a:lnTo>
                    <a:pt x="10376" y="4287"/>
                  </a:lnTo>
                  <a:lnTo>
                    <a:pt x="10376" y="4287"/>
                  </a:lnTo>
                  <a:lnTo>
                    <a:pt x="11326" y="3313"/>
                  </a:lnTo>
                  <a:lnTo>
                    <a:pt x="11326" y="3313"/>
                  </a:lnTo>
                  <a:lnTo>
                    <a:pt x="11496" y="3166"/>
                  </a:lnTo>
                  <a:lnTo>
                    <a:pt x="11666" y="3045"/>
                  </a:lnTo>
                  <a:lnTo>
                    <a:pt x="11861" y="2947"/>
                  </a:lnTo>
                  <a:lnTo>
                    <a:pt x="12032" y="2850"/>
                  </a:lnTo>
                  <a:lnTo>
                    <a:pt x="12227" y="2777"/>
                  </a:lnTo>
                  <a:lnTo>
                    <a:pt x="12446" y="2728"/>
                  </a:lnTo>
                  <a:lnTo>
                    <a:pt x="12641" y="2704"/>
                  </a:lnTo>
                  <a:lnTo>
                    <a:pt x="12836" y="2704"/>
                  </a:lnTo>
                  <a:lnTo>
                    <a:pt x="13055" y="2704"/>
                  </a:lnTo>
                  <a:lnTo>
                    <a:pt x="13250" y="2728"/>
                  </a:lnTo>
                  <a:lnTo>
                    <a:pt x="13469" y="2777"/>
                  </a:lnTo>
                  <a:lnTo>
                    <a:pt x="13664" y="2850"/>
                  </a:lnTo>
                  <a:lnTo>
                    <a:pt x="13834" y="2947"/>
                  </a:lnTo>
                  <a:lnTo>
                    <a:pt x="14029" y="3045"/>
                  </a:lnTo>
                  <a:lnTo>
                    <a:pt x="14199" y="3166"/>
                  </a:lnTo>
                  <a:lnTo>
                    <a:pt x="14370" y="3313"/>
                  </a:lnTo>
                  <a:lnTo>
                    <a:pt x="14370" y="3313"/>
                  </a:lnTo>
                  <a:lnTo>
                    <a:pt x="14516" y="3483"/>
                  </a:lnTo>
                  <a:lnTo>
                    <a:pt x="14638" y="3653"/>
                  </a:lnTo>
                  <a:lnTo>
                    <a:pt x="14735" y="3848"/>
                  </a:lnTo>
                  <a:lnTo>
                    <a:pt x="14833" y="4019"/>
                  </a:lnTo>
                  <a:lnTo>
                    <a:pt x="14906" y="4214"/>
                  </a:lnTo>
                  <a:lnTo>
                    <a:pt x="14954" y="4433"/>
                  </a:lnTo>
                  <a:lnTo>
                    <a:pt x="14979" y="4628"/>
                  </a:lnTo>
                  <a:lnTo>
                    <a:pt x="14979" y="4847"/>
                  </a:lnTo>
                  <a:lnTo>
                    <a:pt x="14979" y="5042"/>
                  </a:lnTo>
                  <a:lnTo>
                    <a:pt x="14954" y="5237"/>
                  </a:lnTo>
                  <a:lnTo>
                    <a:pt x="14906" y="5456"/>
                  </a:lnTo>
                  <a:lnTo>
                    <a:pt x="14833" y="5651"/>
                  </a:lnTo>
                  <a:lnTo>
                    <a:pt x="14735" y="5821"/>
                  </a:lnTo>
                  <a:lnTo>
                    <a:pt x="14638" y="6016"/>
                  </a:lnTo>
                  <a:lnTo>
                    <a:pt x="14516" y="6186"/>
                  </a:lnTo>
                  <a:lnTo>
                    <a:pt x="14370" y="6357"/>
                  </a:lnTo>
                  <a:lnTo>
                    <a:pt x="14370" y="6357"/>
                  </a:lnTo>
                  <a:lnTo>
                    <a:pt x="13396" y="7307"/>
                  </a:lnTo>
                  <a:lnTo>
                    <a:pt x="13396" y="7307"/>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44;p18"/>
            <p:cNvSpPr/>
            <p:nvPr/>
          </p:nvSpPr>
          <p:spPr>
            <a:xfrm>
              <a:off x="595725" y="4668875"/>
              <a:ext cx="73100" cy="73100"/>
            </a:xfrm>
            <a:custGeom>
              <a:avLst/>
              <a:gdLst/>
              <a:ahLst/>
              <a:cxnLst/>
              <a:rect l="l" t="t" r="r" b="b"/>
              <a:pathLst>
                <a:path w="2924" h="2924" fill="none" extrusionOk="0">
                  <a:moveTo>
                    <a:pt x="2656" y="269"/>
                  </a:moveTo>
                  <a:lnTo>
                    <a:pt x="2656" y="269"/>
                  </a:lnTo>
                  <a:lnTo>
                    <a:pt x="2509" y="147"/>
                  </a:lnTo>
                  <a:lnTo>
                    <a:pt x="2363" y="74"/>
                  </a:lnTo>
                  <a:lnTo>
                    <a:pt x="2193" y="25"/>
                  </a:lnTo>
                  <a:lnTo>
                    <a:pt x="2022" y="1"/>
                  </a:lnTo>
                  <a:lnTo>
                    <a:pt x="1852" y="25"/>
                  </a:lnTo>
                  <a:lnTo>
                    <a:pt x="1681" y="74"/>
                  </a:lnTo>
                  <a:lnTo>
                    <a:pt x="1511" y="147"/>
                  </a:lnTo>
                  <a:lnTo>
                    <a:pt x="1365" y="269"/>
                  </a:lnTo>
                  <a:lnTo>
                    <a:pt x="1365" y="269"/>
                  </a:lnTo>
                  <a:lnTo>
                    <a:pt x="1219" y="488"/>
                  </a:lnTo>
                  <a:lnTo>
                    <a:pt x="999" y="829"/>
                  </a:lnTo>
                  <a:lnTo>
                    <a:pt x="561" y="1730"/>
                  </a:lnTo>
                  <a:lnTo>
                    <a:pt x="171" y="2558"/>
                  </a:lnTo>
                  <a:lnTo>
                    <a:pt x="1" y="2924"/>
                  </a:lnTo>
                  <a:lnTo>
                    <a:pt x="1" y="2924"/>
                  </a:lnTo>
                  <a:lnTo>
                    <a:pt x="366" y="2753"/>
                  </a:lnTo>
                  <a:lnTo>
                    <a:pt x="1194" y="2363"/>
                  </a:lnTo>
                  <a:lnTo>
                    <a:pt x="2095" y="1925"/>
                  </a:lnTo>
                  <a:lnTo>
                    <a:pt x="2436" y="1706"/>
                  </a:lnTo>
                  <a:lnTo>
                    <a:pt x="2656" y="1560"/>
                  </a:lnTo>
                  <a:lnTo>
                    <a:pt x="2656" y="1560"/>
                  </a:lnTo>
                  <a:lnTo>
                    <a:pt x="2777" y="1414"/>
                  </a:lnTo>
                  <a:lnTo>
                    <a:pt x="2850" y="1243"/>
                  </a:lnTo>
                  <a:lnTo>
                    <a:pt x="2899" y="1073"/>
                  </a:lnTo>
                  <a:lnTo>
                    <a:pt x="2923" y="902"/>
                  </a:lnTo>
                  <a:lnTo>
                    <a:pt x="2899" y="732"/>
                  </a:lnTo>
                  <a:lnTo>
                    <a:pt x="2850" y="561"/>
                  </a:lnTo>
                  <a:lnTo>
                    <a:pt x="2777" y="415"/>
                  </a:lnTo>
                  <a:lnTo>
                    <a:pt x="2656" y="269"/>
                  </a:lnTo>
                  <a:lnTo>
                    <a:pt x="2656" y="269"/>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45;p18"/>
            <p:cNvSpPr/>
            <p:nvPr/>
          </p:nvSpPr>
          <p:spPr>
            <a:xfrm>
              <a:off x="652350" y="4711500"/>
              <a:ext cx="46925" cy="46925"/>
            </a:xfrm>
            <a:custGeom>
              <a:avLst/>
              <a:gdLst/>
              <a:ahLst/>
              <a:cxnLst/>
              <a:rect l="l" t="t" r="r" b="b"/>
              <a:pathLst>
                <a:path w="1877" h="1877" fill="none" extrusionOk="0">
                  <a:moveTo>
                    <a:pt x="1657" y="244"/>
                  </a:moveTo>
                  <a:lnTo>
                    <a:pt x="1657" y="244"/>
                  </a:lnTo>
                  <a:lnTo>
                    <a:pt x="1535" y="147"/>
                  </a:lnTo>
                  <a:lnTo>
                    <a:pt x="1413" y="74"/>
                  </a:lnTo>
                  <a:lnTo>
                    <a:pt x="1267" y="25"/>
                  </a:lnTo>
                  <a:lnTo>
                    <a:pt x="1121" y="1"/>
                  </a:lnTo>
                  <a:lnTo>
                    <a:pt x="975" y="25"/>
                  </a:lnTo>
                  <a:lnTo>
                    <a:pt x="829" y="74"/>
                  </a:lnTo>
                  <a:lnTo>
                    <a:pt x="707" y="147"/>
                  </a:lnTo>
                  <a:lnTo>
                    <a:pt x="585" y="244"/>
                  </a:lnTo>
                  <a:lnTo>
                    <a:pt x="585" y="244"/>
                  </a:lnTo>
                  <a:lnTo>
                    <a:pt x="464" y="391"/>
                  </a:lnTo>
                  <a:lnTo>
                    <a:pt x="366" y="610"/>
                  </a:lnTo>
                  <a:lnTo>
                    <a:pt x="269" y="878"/>
                  </a:lnTo>
                  <a:lnTo>
                    <a:pt x="171" y="1170"/>
                  </a:lnTo>
                  <a:lnTo>
                    <a:pt x="50" y="1681"/>
                  </a:lnTo>
                  <a:lnTo>
                    <a:pt x="1" y="1876"/>
                  </a:lnTo>
                  <a:lnTo>
                    <a:pt x="1" y="1876"/>
                  </a:lnTo>
                  <a:lnTo>
                    <a:pt x="220" y="1852"/>
                  </a:lnTo>
                  <a:lnTo>
                    <a:pt x="731" y="1706"/>
                  </a:lnTo>
                  <a:lnTo>
                    <a:pt x="999" y="1633"/>
                  </a:lnTo>
                  <a:lnTo>
                    <a:pt x="1267" y="1535"/>
                  </a:lnTo>
                  <a:lnTo>
                    <a:pt x="1511" y="1413"/>
                  </a:lnTo>
                  <a:lnTo>
                    <a:pt x="1657" y="1316"/>
                  </a:lnTo>
                  <a:lnTo>
                    <a:pt x="1657" y="1316"/>
                  </a:lnTo>
                  <a:lnTo>
                    <a:pt x="1754" y="1194"/>
                  </a:lnTo>
                  <a:lnTo>
                    <a:pt x="1827" y="1048"/>
                  </a:lnTo>
                  <a:lnTo>
                    <a:pt x="1876" y="926"/>
                  </a:lnTo>
                  <a:lnTo>
                    <a:pt x="1876" y="780"/>
                  </a:lnTo>
                  <a:lnTo>
                    <a:pt x="1876" y="634"/>
                  </a:lnTo>
                  <a:lnTo>
                    <a:pt x="1827" y="488"/>
                  </a:lnTo>
                  <a:lnTo>
                    <a:pt x="1754" y="366"/>
                  </a:lnTo>
                  <a:lnTo>
                    <a:pt x="1657" y="244"/>
                  </a:lnTo>
                  <a:lnTo>
                    <a:pt x="1657" y="244"/>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46;p18"/>
            <p:cNvSpPr/>
            <p:nvPr/>
          </p:nvSpPr>
          <p:spPr>
            <a:xfrm>
              <a:off x="579300" y="4638450"/>
              <a:ext cx="46900" cy="46900"/>
            </a:xfrm>
            <a:custGeom>
              <a:avLst/>
              <a:gdLst/>
              <a:ahLst/>
              <a:cxnLst/>
              <a:rect l="l" t="t" r="r" b="b"/>
              <a:pathLst>
                <a:path w="1876" h="1876" fill="none" extrusionOk="0">
                  <a:moveTo>
                    <a:pt x="1632" y="219"/>
                  </a:moveTo>
                  <a:lnTo>
                    <a:pt x="1632" y="219"/>
                  </a:lnTo>
                  <a:lnTo>
                    <a:pt x="1510" y="122"/>
                  </a:lnTo>
                  <a:lnTo>
                    <a:pt x="1388" y="49"/>
                  </a:lnTo>
                  <a:lnTo>
                    <a:pt x="1242" y="0"/>
                  </a:lnTo>
                  <a:lnTo>
                    <a:pt x="1096" y="0"/>
                  </a:lnTo>
                  <a:lnTo>
                    <a:pt x="950" y="0"/>
                  </a:lnTo>
                  <a:lnTo>
                    <a:pt x="828" y="49"/>
                  </a:lnTo>
                  <a:lnTo>
                    <a:pt x="682" y="122"/>
                  </a:lnTo>
                  <a:lnTo>
                    <a:pt x="560" y="219"/>
                  </a:lnTo>
                  <a:lnTo>
                    <a:pt x="560" y="219"/>
                  </a:lnTo>
                  <a:lnTo>
                    <a:pt x="463" y="366"/>
                  </a:lnTo>
                  <a:lnTo>
                    <a:pt x="341" y="609"/>
                  </a:lnTo>
                  <a:lnTo>
                    <a:pt x="244" y="877"/>
                  </a:lnTo>
                  <a:lnTo>
                    <a:pt x="171" y="1145"/>
                  </a:lnTo>
                  <a:lnTo>
                    <a:pt x="25" y="1656"/>
                  </a:lnTo>
                  <a:lnTo>
                    <a:pt x="0" y="1876"/>
                  </a:lnTo>
                  <a:lnTo>
                    <a:pt x="0" y="1876"/>
                  </a:lnTo>
                  <a:lnTo>
                    <a:pt x="195" y="1827"/>
                  </a:lnTo>
                  <a:lnTo>
                    <a:pt x="707" y="1705"/>
                  </a:lnTo>
                  <a:lnTo>
                    <a:pt x="999" y="1608"/>
                  </a:lnTo>
                  <a:lnTo>
                    <a:pt x="1267" y="1510"/>
                  </a:lnTo>
                  <a:lnTo>
                    <a:pt x="1486" y="1413"/>
                  </a:lnTo>
                  <a:lnTo>
                    <a:pt x="1632" y="1291"/>
                  </a:lnTo>
                  <a:lnTo>
                    <a:pt x="1632" y="1291"/>
                  </a:lnTo>
                  <a:lnTo>
                    <a:pt x="1729" y="1169"/>
                  </a:lnTo>
                  <a:lnTo>
                    <a:pt x="1802" y="1048"/>
                  </a:lnTo>
                  <a:lnTo>
                    <a:pt x="1851" y="901"/>
                  </a:lnTo>
                  <a:lnTo>
                    <a:pt x="1876" y="755"/>
                  </a:lnTo>
                  <a:lnTo>
                    <a:pt x="1851" y="609"/>
                  </a:lnTo>
                  <a:lnTo>
                    <a:pt x="1802" y="463"/>
                  </a:lnTo>
                  <a:lnTo>
                    <a:pt x="1729" y="341"/>
                  </a:lnTo>
                  <a:lnTo>
                    <a:pt x="1632" y="219"/>
                  </a:lnTo>
                  <a:lnTo>
                    <a:pt x="1632" y="219"/>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3794" name="Picture 2">
            <a:extLst>
              <a:ext uri="{FF2B5EF4-FFF2-40B4-BE49-F238E27FC236}">
                <a16:creationId xmlns:a16="http://schemas.microsoft.com/office/drawing/2014/main" id="{ED1FAE94-6D1C-4198-998B-1B126B588B1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5912" y="699542"/>
            <a:ext cx="5418456" cy="386947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oogle Shape;139;p18"/>
          <p:cNvGrpSpPr/>
          <p:nvPr/>
        </p:nvGrpSpPr>
        <p:grpSpPr>
          <a:xfrm>
            <a:off x="6929454" y="428610"/>
            <a:ext cx="1847361" cy="1847352"/>
            <a:chOff x="6643075" y="3664250"/>
            <a:chExt cx="407950" cy="407975"/>
          </a:xfrm>
        </p:grpSpPr>
        <p:sp>
          <p:nvSpPr>
            <p:cNvPr id="4" name="Google Shape;140;p18"/>
            <p:cNvSpPr/>
            <p:nvPr/>
          </p:nvSpPr>
          <p:spPr>
            <a:xfrm>
              <a:off x="6794075" y="3815250"/>
              <a:ext cx="211300" cy="211300"/>
            </a:xfrm>
            <a:custGeom>
              <a:avLst/>
              <a:gdLst/>
              <a:ahLst/>
              <a:cxnLst/>
              <a:rect l="l" t="t" r="r" b="b"/>
              <a:pathLst>
                <a:path w="8452" h="8452" fill="none" extrusionOk="0">
                  <a:moveTo>
                    <a:pt x="0" y="8135"/>
                  </a:moveTo>
                  <a:lnTo>
                    <a:pt x="0" y="8135"/>
                  </a:lnTo>
                  <a:lnTo>
                    <a:pt x="438" y="8257"/>
                  </a:lnTo>
                  <a:lnTo>
                    <a:pt x="852" y="8354"/>
                  </a:lnTo>
                  <a:lnTo>
                    <a:pt x="1291" y="8403"/>
                  </a:lnTo>
                  <a:lnTo>
                    <a:pt x="1729" y="8452"/>
                  </a:lnTo>
                  <a:lnTo>
                    <a:pt x="2168" y="8452"/>
                  </a:lnTo>
                  <a:lnTo>
                    <a:pt x="2606" y="8427"/>
                  </a:lnTo>
                  <a:lnTo>
                    <a:pt x="3020" y="8378"/>
                  </a:lnTo>
                  <a:lnTo>
                    <a:pt x="3458" y="8281"/>
                  </a:lnTo>
                  <a:lnTo>
                    <a:pt x="3872" y="8184"/>
                  </a:lnTo>
                  <a:lnTo>
                    <a:pt x="4311" y="8037"/>
                  </a:lnTo>
                  <a:lnTo>
                    <a:pt x="4701" y="7867"/>
                  </a:lnTo>
                  <a:lnTo>
                    <a:pt x="5115" y="7672"/>
                  </a:lnTo>
                  <a:lnTo>
                    <a:pt x="5504" y="7429"/>
                  </a:lnTo>
                  <a:lnTo>
                    <a:pt x="5870" y="7185"/>
                  </a:lnTo>
                  <a:lnTo>
                    <a:pt x="6235" y="6893"/>
                  </a:lnTo>
                  <a:lnTo>
                    <a:pt x="6576" y="6576"/>
                  </a:lnTo>
                  <a:lnTo>
                    <a:pt x="6576" y="6576"/>
                  </a:lnTo>
                  <a:lnTo>
                    <a:pt x="6892" y="6235"/>
                  </a:lnTo>
                  <a:lnTo>
                    <a:pt x="7185" y="5870"/>
                  </a:lnTo>
                  <a:lnTo>
                    <a:pt x="7428" y="5505"/>
                  </a:lnTo>
                  <a:lnTo>
                    <a:pt x="7672" y="5115"/>
                  </a:lnTo>
                  <a:lnTo>
                    <a:pt x="7867" y="4701"/>
                  </a:lnTo>
                  <a:lnTo>
                    <a:pt x="8037" y="4311"/>
                  </a:lnTo>
                  <a:lnTo>
                    <a:pt x="8183" y="3873"/>
                  </a:lnTo>
                  <a:lnTo>
                    <a:pt x="8281" y="3459"/>
                  </a:lnTo>
                  <a:lnTo>
                    <a:pt x="8378" y="3020"/>
                  </a:lnTo>
                  <a:lnTo>
                    <a:pt x="8427" y="2606"/>
                  </a:lnTo>
                  <a:lnTo>
                    <a:pt x="8451" y="2168"/>
                  </a:lnTo>
                  <a:lnTo>
                    <a:pt x="8451" y="1730"/>
                  </a:lnTo>
                  <a:lnTo>
                    <a:pt x="8402" y="1291"/>
                  </a:lnTo>
                  <a:lnTo>
                    <a:pt x="8354" y="853"/>
                  </a:lnTo>
                  <a:lnTo>
                    <a:pt x="8256" y="439"/>
                  </a:lnTo>
                  <a:lnTo>
                    <a:pt x="8135" y="0"/>
                  </a:lnTo>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41;p18"/>
            <p:cNvSpPr/>
            <p:nvPr/>
          </p:nvSpPr>
          <p:spPr>
            <a:xfrm>
              <a:off x="6643075" y="3664250"/>
              <a:ext cx="407950" cy="407975"/>
            </a:xfrm>
            <a:custGeom>
              <a:avLst/>
              <a:gdLst/>
              <a:ahLst/>
              <a:cxnLst/>
              <a:rect l="l" t="t" r="r" b="b"/>
              <a:pathLst>
                <a:path w="16318" h="16319" fill="none" extrusionOk="0">
                  <a:moveTo>
                    <a:pt x="16074" y="244"/>
                  </a:moveTo>
                  <a:lnTo>
                    <a:pt x="16074" y="244"/>
                  </a:lnTo>
                  <a:lnTo>
                    <a:pt x="15928" y="122"/>
                  </a:lnTo>
                  <a:lnTo>
                    <a:pt x="15758" y="49"/>
                  </a:lnTo>
                  <a:lnTo>
                    <a:pt x="15538" y="0"/>
                  </a:lnTo>
                  <a:lnTo>
                    <a:pt x="15319" y="0"/>
                  </a:lnTo>
                  <a:lnTo>
                    <a:pt x="15051" y="25"/>
                  </a:lnTo>
                  <a:lnTo>
                    <a:pt x="14759" y="73"/>
                  </a:lnTo>
                  <a:lnTo>
                    <a:pt x="14442" y="171"/>
                  </a:lnTo>
                  <a:lnTo>
                    <a:pt x="14102" y="293"/>
                  </a:lnTo>
                  <a:lnTo>
                    <a:pt x="13736" y="439"/>
                  </a:lnTo>
                  <a:lnTo>
                    <a:pt x="13347" y="609"/>
                  </a:lnTo>
                  <a:lnTo>
                    <a:pt x="12957" y="828"/>
                  </a:lnTo>
                  <a:lnTo>
                    <a:pt x="12543" y="1048"/>
                  </a:lnTo>
                  <a:lnTo>
                    <a:pt x="11666" y="1608"/>
                  </a:lnTo>
                  <a:lnTo>
                    <a:pt x="10716" y="2265"/>
                  </a:lnTo>
                  <a:lnTo>
                    <a:pt x="10716" y="2265"/>
                  </a:lnTo>
                  <a:lnTo>
                    <a:pt x="10278" y="2095"/>
                  </a:lnTo>
                  <a:lnTo>
                    <a:pt x="9815" y="1949"/>
                  </a:lnTo>
                  <a:lnTo>
                    <a:pt x="9352" y="1851"/>
                  </a:lnTo>
                  <a:lnTo>
                    <a:pt x="8890" y="1778"/>
                  </a:lnTo>
                  <a:lnTo>
                    <a:pt x="8427" y="1730"/>
                  </a:lnTo>
                  <a:lnTo>
                    <a:pt x="7940" y="1730"/>
                  </a:lnTo>
                  <a:lnTo>
                    <a:pt x="7477" y="1778"/>
                  </a:lnTo>
                  <a:lnTo>
                    <a:pt x="7014" y="1827"/>
                  </a:lnTo>
                  <a:lnTo>
                    <a:pt x="6551" y="1924"/>
                  </a:lnTo>
                  <a:lnTo>
                    <a:pt x="6089" y="2070"/>
                  </a:lnTo>
                  <a:lnTo>
                    <a:pt x="5650" y="2241"/>
                  </a:lnTo>
                  <a:lnTo>
                    <a:pt x="5212" y="2436"/>
                  </a:lnTo>
                  <a:lnTo>
                    <a:pt x="4774" y="2679"/>
                  </a:lnTo>
                  <a:lnTo>
                    <a:pt x="4384" y="2972"/>
                  </a:lnTo>
                  <a:lnTo>
                    <a:pt x="3994" y="3264"/>
                  </a:lnTo>
                  <a:lnTo>
                    <a:pt x="3605" y="3605"/>
                  </a:lnTo>
                  <a:lnTo>
                    <a:pt x="3605" y="3605"/>
                  </a:lnTo>
                  <a:lnTo>
                    <a:pt x="3264" y="3995"/>
                  </a:lnTo>
                  <a:lnTo>
                    <a:pt x="2971" y="4384"/>
                  </a:lnTo>
                  <a:lnTo>
                    <a:pt x="2679" y="4774"/>
                  </a:lnTo>
                  <a:lnTo>
                    <a:pt x="2436" y="5212"/>
                  </a:lnTo>
                  <a:lnTo>
                    <a:pt x="2241" y="5651"/>
                  </a:lnTo>
                  <a:lnTo>
                    <a:pt x="2070" y="6089"/>
                  </a:lnTo>
                  <a:lnTo>
                    <a:pt x="1924" y="6552"/>
                  </a:lnTo>
                  <a:lnTo>
                    <a:pt x="1827" y="7015"/>
                  </a:lnTo>
                  <a:lnTo>
                    <a:pt x="1778" y="7477"/>
                  </a:lnTo>
                  <a:lnTo>
                    <a:pt x="1729" y="7940"/>
                  </a:lnTo>
                  <a:lnTo>
                    <a:pt x="1729" y="8427"/>
                  </a:lnTo>
                  <a:lnTo>
                    <a:pt x="1778" y="8890"/>
                  </a:lnTo>
                  <a:lnTo>
                    <a:pt x="1851" y="9353"/>
                  </a:lnTo>
                  <a:lnTo>
                    <a:pt x="1948" y="9815"/>
                  </a:lnTo>
                  <a:lnTo>
                    <a:pt x="2095" y="10278"/>
                  </a:lnTo>
                  <a:lnTo>
                    <a:pt x="2265" y="10716"/>
                  </a:lnTo>
                  <a:lnTo>
                    <a:pt x="2265" y="10716"/>
                  </a:lnTo>
                  <a:lnTo>
                    <a:pt x="1607" y="11666"/>
                  </a:lnTo>
                  <a:lnTo>
                    <a:pt x="1047" y="12543"/>
                  </a:lnTo>
                  <a:lnTo>
                    <a:pt x="828" y="12957"/>
                  </a:lnTo>
                  <a:lnTo>
                    <a:pt x="609" y="13347"/>
                  </a:lnTo>
                  <a:lnTo>
                    <a:pt x="438" y="13737"/>
                  </a:lnTo>
                  <a:lnTo>
                    <a:pt x="292" y="14102"/>
                  </a:lnTo>
                  <a:lnTo>
                    <a:pt x="170" y="14443"/>
                  </a:lnTo>
                  <a:lnTo>
                    <a:pt x="73" y="14759"/>
                  </a:lnTo>
                  <a:lnTo>
                    <a:pt x="24" y="15052"/>
                  </a:lnTo>
                  <a:lnTo>
                    <a:pt x="0" y="15320"/>
                  </a:lnTo>
                  <a:lnTo>
                    <a:pt x="0" y="15539"/>
                  </a:lnTo>
                  <a:lnTo>
                    <a:pt x="49" y="15758"/>
                  </a:lnTo>
                  <a:lnTo>
                    <a:pt x="122" y="15928"/>
                  </a:lnTo>
                  <a:lnTo>
                    <a:pt x="244" y="16075"/>
                  </a:lnTo>
                  <a:lnTo>
                    <a:pt x="244" y="16075"/>
                  </a:lnTo>
                  <a:lnTo>
                    <a:pt x="341" y="16172"/>
                  </a:lnTo>
                  <a:lnTo>
                    <a:pt x="487" y="16245"/>
                  </a:lnTo>
                  <a:lnTo>
                    <a:pt x="633" y="16294"/>
                  </a:lnTo>
                  <a:lnTo>
                    <a:pt x="804" y="16318"/>
                  </a:lnTo>
                  <a:lnTo>
                    <a:pt x="974" y="16318"/>
                  </a:lnTo>
                  <a:lnTo>
                    <a:pt x="1169" y="16318"/>
                  </a:lnTo>
                  <a:lnTo>
                    <a:pt x="1388" y="16269"/>
                  </a:lnTo>
                  <a:lnTo>
                    <a:pt x="1632" y="16221"/>
                  </a:lnTo>
                  <a:lnTo>
                    <a:pt x="2143" y="16075"/>
                  </a:lnTo>
                  <a:lnTo>
                    <a:pt x="2703" y="15831"/>
                  </a:lnTo>
                  <a:lnTo>
                    <a:pt x="3312" y="15539"/>
                  </a:lnTo>
                  <a:lnTo>
                    <a:pt x="3946" y="15149"/>
                  </a:lnTo>
                  <a:lnTo>
                    <a:pt x="4652" y="14711"/>
                  </a:lnTo>
                  <a:lnTo>
                    <a:pt x="5358" y="14224"/>
                  </a:lnTo>
                  <a:lnTo>
                    <a:pt x="6113" y="13663"/>
                  </a:lnTo>
                  <a:lnTo>
                    <a:pt x="6892" y="13055"/>
                  </a:lnTo>
                  <a:lnTo>
                    <a:pt x="7696" y="12397"/>
                  </a:lnTo>
                  <a:lnTo>
                    <a:pt x="8500" y="11691"/>
                  </a:lnTo>
                  <a:lnTo>
                    <a:pt x="9304" y="10936"/>
                  </a:lnTo>
                  <a:lnTo>
                    <a:pt x="10132" y="10132"/>
                  </a:lnTo>
                  <a:lnTo>
                    <a:pt x="10132" y="10132"/>
                  </a:lnTo>
                  <a:lnTo>
                    <a:pt x="10935" y="9304"/>
                  </a:lnTo>
                  <a:lnTo>
                    <a:pt x="11690" y="8500"/>
                  </a:lnTo>
                  <a:lnTo>
                    <a:pt x="12397" y="7696"/>
                  </a:lnTo>
                  <a:lnTo>
                    <a:pt x="13054" y="6893"/>
                  </a:lnTo>
                  <a:lnTo>
                    <a:pt x="13663" y="6113"/>
                  </a:lnTo>
                  <a:lnTo>
                    <a:pt x="14223" y="5358"/>
                  </a:lnTo>
                  <a:lnTo>
                    <a:pt x="14710" y="4652"/>
                  </a:lnTo>
                  <a:lnTo>
                    <a:pt x="15149" y="3946"/>
                  </a:lnTo>
                  <a:lnTo>
                    <a:pt x="15538" y="3313"/>
                  </a:lnTo>
                  <a:lnTo>
                    <a:pt x="15831" y="2704"/>
                  </a:lnTo>
                  <a:lnTo>
                    <a:pt x="16074" y="2144"/>
                  </a:lnTo>
                  <a:lnTo>
                    <a:pt x="16220" y="1632"/>
                  </a:lnTo>
                  <a:lnTo>
                    <a:pt x="16269" y="1389"/>
                  </a:lnTo>
                  <a:lnTo>
                    <a:pt x="16318" y="1169"/>
                  </a:lnTo>
                  <a:lnTo>
                    <a:pt x="16318" y="975"/>
                  </a:lnTo>
                  <a:lnTo>
                    <a:pt x="16318" y="804"/>
                  </a:lnTo>
                  <a:lnTo>
                    <a:pt x="16293" y="634"/>
                  </a:lnTo>
                  <a:lnTo>
                    <a:pt x="16245" y="487"/>
                  </a:lnTo>
                  <a:lnTo>
                    <a:pt x="16172" y="341"/>
                  </a:lnTo>
                  <a:lnTo>
                    <a:pt x="16074" y="244"/>
                  </a:lnTo>
                  <a:lnTo>
                    <a:pt x="16074" y="244"/>
                  </a:lnTo>
                  <a:close/>
                  <a:moveTo>
                    <a:pt x="1827" y="13810"/>
                  </a:moveTo>
                  <a:lnTo>
                    <a:pt x="1827" y="13810"/>
                  </a:lnTo>
                  <a:lnTo>
                    <a:pt x="1754" y="13737"/>
                  </a:lnTo>
                  <a:lnTo>
                    <a:pt x="1729" y="13639"/>
                  </a:lnTo>
                  <a:lnTo>
                    <a:pt x="1681" y="13542"/>
                  </a:lnTo>
                  <a:lnTo>
                    <a:pt x="1681" y="13444"/>
                  </a:lnTo>
                  <a:lnTo>
                    <a:pt x="1681" y="13176"/>
                  </a:lnTo>
                  <a:lnTo>
                    <a:pt x="1754" y="12884"/>
                  </a:lnTo>
                  <a:lnTo>
                    <a:pt x="1875" y="12519"/>
                  </a:lnTo>
                  <a:lnTo>
                    <a:pt x="2046" y="12153"/>
                  </a:lnTo>
                  <a:lnTo>
                    <a:pt x="2265" y="11715"/>
                  </a:lnTo>
                  <a:lnTo>
                    <a:pt x="2533" y="11277"/>
                  </a:lnTo>
                  <a:lnTo>
                    <a:pt x="2533" y="11277"/>
                  </a:lnTo>
                  <a:lnTo>
                    <a:pt x="2752" y="11642"/>
                  </a:lnTo>
                  <a:lnTo>
                    <a:pt x="3020" y="12007"/>
                  </a:lnTo>
                  <a:lnTo>
                    <a:pt x="3288" y="12373"/>
                  </a:lnTo>
                  <a:lnTo>
                    <a:pt x="3605" y="12714"/>
                  </a:lnTo>
                  <a:lnTo>
                    <a:pt x="3605" y="12714"/>
                  </a:lnTo>
                  <a:lnTo>
                    <a:pt x="3897" y="12957"/>
                  </a:lnTo>
                  <a:lnTo>
                    <a:pt x="4165" y="13201"/>
                  </a:lnTo>
                  <a:lnTo>
                    <a:pt x="4165" y="13201"/>
                  </a:lnTo>
                  <a:lnTo>
                    <a:pt x="3751" y="13444"/>
                  </a:lnTo>
                  <a:lnTo>
                    <a:pt x="3361" y="13639"/>
                  </a:lnTo>
                  <a:lnTo>
                    <a:pt x="3020" y="13785"/>
                  </a:lnTo>
                  <a:lnTo>
                    <a:pt x="2679" y="13883"/>
                  </a:lnTo>
                  <a:lnTo>
                    <a:pt x="2411" y="13956"/>
                  </a:lnTo>
                  <a:lnTo>
                    <a:pt x="2168" y="13956"/>
                  </a:lnTo>
                  <a:lnTo>
                    <a:pt x="2070" y="13931"/>
                  </a:lnTo>
                  <a:lnTo>
                    <a:pt x="1973" y="13907"/>
                  </a:lnTo>
                  <a:lnTo>
                    <a:pt x="1900" y="13858"/>
                  </a:lnTo>
                  <a:lnTo>
                    <a:pt x="1827" y="13810"/>
                  </a:lnTo>
                  <a:lnTo>
                    <a:pt x="1827" y="13810"/>
                  </a:lnTo>
                  <a:close/>
                  <a:moveTo>
                    <a:pt x="8159" y="4482"/>
                  </a:moveTo>
                  <a:lnTo>
                    <a:pt x="8159" y="4482"/>
                  </a:lnTo>
                  <a:lnTo>
                    <a:pt x="8037" y="4482"/>
                  </a:lnTo>
                  <a:lnTo>
                    <a:pt x="7940" y="4433"/>
                  </a:lnTo>
                  <a:lnTo>
                    <a:pt x="7842" y="4384"/>
                  </a:lnTo>
                  <a:lnTo>
                    <a:pt x="7745" y="4311"/>
                  </a:lnTo>
                  <a:lnTo>
                    <a:pt x="7672" y="4238"/>
                  </a:lnTo>
                  <a:lnTo>
                    <a:pt x="7623" y="4141"/>
                  </a:lnTo>
                  <a:lnTo>
                    <a:pt x="7574" y="4019"/>
                  </a:lnTo>
                  <a:lnTo>
                    <a:pt x="7574" y="3897"/>
                  </a:lnTo>
                  <a:lnTo>
                    <a:pt x="7574" y="3897"/>
                  </a:lnTo>
                  <a:lnTo>
                    <a:pt x="7574" y="3775"/>
                  </a:lnTo>
                  <a:lnTo>
                    <a:pt x="7623" y="3678"/>
                  </a:lnTo>
                  <a:lnTo>
                    <a:pt x="7672" y="3580"/>
                  </a:lnTo>
                  <a:lnTo>
                    <a:pt x="7745" y="3483"/>
                  </a:lnTo>
                  <a:lnTo>
                    <a:pt x="7842" y="3410"/>
                  </a:lnTo>
                  <a:lnTo>
                    <a:pt x="7940" y="3361"/>
                  </a:lnTo>
                  <a:lnTo>
                    <a:pt x="8037" y="3337"/>
                  </a:lnTo>
                  <a:lnTo>
                    <a:pt x="8159" y="3313"/>
                  </a:lnTo>
                  <a:lnTo>
                    <a:pt x="8159" y="3313"/>
                  </a:lnTo>
                  <a:lnTo>
                    <a:pt x="8281" y="3337"/>
                  </a:lnTo>
                  <a:lnTo>
                    <a:pt x="8378" y="3361"/>
                  </a:lnTo>
                  <a:lnTo>
                    <a:pt x="8476" y="3410"/>
                  </a:lnTo>
                  <a:lnTo>
                    <a:pt x="8573" y="3483"/>
                  </a:lnTo>
                  <a:lnTo>
                    <a:pt x="8646" y="3580"/>
                  </a:lnTo>
                  <a:lnTo>
                    <a:pt x="8695" y="3678"/>
                  </a:lnTo>
                  <a:lnTo>
                    <a:pt x="8743" y="3775"/>
                  </a:lnTo>
                  <a:lnTo>
                    <a:pt x="8743" y="3897"/>
                  </a:lnTo>
                  <a:lnTo>
                    <a:pt x="8743" y="3897"/>
                  </a:lnTo>
                  <a:lnTo>
                    <a:pt x="8743" y="4019"/>
                  </a:lnTo>
                  <a:lnTo>
                    <a:pt x="8695" y="4141"/>
                  </a:lnTo>
                  <a:lnTo>
                    <a:pt x="8646" y="4238"/>
                  </a:lnTo>
                  <a:lnTo>
                    <a:pt x="8573" y="4311"/>
                  </a:lnTo>
                  <a:lnTo>
                    <a:pt x="8476" y="4384"/>
                  </a:lnTo>
                  <a:lnTo>
                    <a:pt x="8378" y="4433"/>
                  </a:lnTo>
                  <a:lnTo>
                    <a:pt x="8281" y="4482"/>
                  </a:lnTo>
                  <a:lnTo>
                    <a:pt x="8159" y="4482"/>
                  </a:lnTo>
                  <a:lnTo>
                    <a:pt x="8159" y="4482"/>
                  </a:lnTo>
                  <a:close/>
                  <a:moveTo>
                    <a:pt x="9133" y="5943"/>
                  </a:moveTo>
                  <a:lnTo>
                    <a:pt x="9133" y="5943"/>
                  </a:lnTo>
                  <a:lnTo>
                    <a:pt x="9036" y="5943"/>
                  </a:lnTo>
                  <a:lnTo>
                    <a:pt x="8963" y="5919"/>
                  </a:lnTo>
                  <a:lnTo>
                    <a:pt x="8841" y="5846"/>
                  </a:lnTo>
                  <a:lnTo>
                    <a:pt x="8768" y="5724"/>
                  </a:lnTo>
                  <a:lnTo>
                    <a:pt x="8743" y="5651"/>
                  </a:lnTo>
                  <a:lnTo>
                    <a:pt x="8743" y="5553"/>
                  </a:lnTo>
                  <a:lnTo>
                    <a:pt x="8743" y="5553"/>
                  </a:lnTo>
                  <a:lnTo>
                    <a:pt x="8743" y="5480"/>
                  </a:lnTo>
                  <a:lnTo>
                    <a:pt x="8768" y="5407"/>
                  </a:lnTo>
                  <a:lnTo>
                    <a:pt x="8841" y="5285"/>
                  </a:lnTo>
                  <a:lnTo>
                    <a:pt x="8963" y="5212"/>
                  </a:lnTo>
                  <a:lnTo>
                    <a:pt x="9036" y="5188"/>
                  </a:lnTo>
                  <a:lnTo>
                    <a:pt x="9133" y="5164"/>
                  </a:lnTo>
                  <a:lnTo>
                    <a:pt x="9133" y="5164"/>
                  </a:lnTo>
                  <a:lnTo>
                    <a:pt x="9206" y="5188"/>
                  </a:lnTo>
                  <a:lnTo>
                    <a:pt x="9279" y="5212"/>
                  </a:lnTo>
                  <a:lnTo>
                    <a:pt x="9401" y="5285"/>
                  </a:lnTo>
                  <a:lnTo>
                    <a:pt x="9474" y="5407"/>
                  </a:lnTo>
                  <a:lnTo>
                    <a:pt x="9498" y="5480"/>
                  </a:lnTo>
                  <a:lnTo>
                    <a:pt x="9523" y="5553"/>
                  </a:lnTo>
                  <a:lnTo>
                    <a:pt x="9523" y="5553"/>
                  </a:lnTo>
                  <a:lnTo>
                    <a:pt x="9498" y="5651"/>
                  </a:lnTo>
                  <a:lnTo>
                    <a:pt x="9474" y="5724"/>
                  </a:lnTo>
                  <a:lnTo>
                    <a:pt x="9401" y="5846"/>
                  </a:lnTo>
                  <a:lnTo>
                    <a:pt x="9279" y="5919"/>
                  </a:lnTo>
                  <a:lnTo>
                    <a:pt x="9206" y="5943"/>
                  </a:lnTo>
                  <a:lnTo>
                    <a:pt x="9133" y="5943"/>
                  </a:lnTo>
                  <a:lnTo>
                    <a:pt x="9133" y="5943"/>
                  </a:lnTo>
                  <a:close/>
                  <a:moveTo>
                    <a:pt x="9986" y="4409"/>
                  </a:moveTo>
                  <a:lnTo>
                    <a:pt x="9986" y="4409"/>
                  </a:lnTo>
                  <a:lnTo>
                    <a:pt x="9888" y="4409"/>
                  </a:lnTo>
                  <a:lnTo>
                    <a:pt x="9815" y="4384"/>
                  </a:lnTo>
                  <a:lnTo>
                    <a:pt x="9693" y="4287"/>
                  </a:lnTo>
                  <a:lnTo>
                    <a:pt x="9620" y="4165"/>
                  </a:lnTo>
                  <a:lnTo>
                    <a:pt x="9596" y="4092"/>
                  </a:lnTo>
                  <a:lnTo>
                    <a:pt x="9596" y="4019"/>
                  </a:lnTo>
                  <a:lnTo>
                    <a:pt x="9596" y="4019"/>
                  </a:lnTo>
                  <a:lnTo>
                    <a:pt x="9596" y="3946"/>
                  </a:lnTo>
                  <a:lnTo>
                    <a:pt x="9620" y="3873"/>
                  </a:lnTo>
                  <a:lnTo>
                    <a:pt x="9693" y="3751"/>
                  </a:lnTo>
                  <a:lnTo>
                    <a:pt x="9815" y="3654"/>
                  </a:lnTo>
                  <a:lnTo>
                    <a:pt x="9888" y="3629"/>
                  </a:lnTo>
                  <a:lnTo>
                    <a:pt x="9986" y="3629"/>
                  </a:lnTo>
                  <a:lnTo>
                    <a:pt x="9986" y="3629"/>
                  </a:lnTo>
                  <a:lnTo>
                    <a:pt x="10059" y="3629"/>
                  </a:lnTo>
                  <a:lnTo>
                    <a:pt x="10132" y="3654"/>
                  </a:lnTo>
                  <a:lnTo>
                    <a:pt x="10253" y="3751"/>
                  </a:lnTo>
                  <a:lnTo>
                    <a:pt x="10327" y="3873"/>
                  </a:lnTo>
                  <a:lnTo>
                    <a:pt x="10351" y="3946"/>
                  </a:lnTo>
                  <a:lnTo>
                    <a:pt x="10375" y="4019"/>
                  </a:lnTo>
                  <a:lnTo>
                    <a:pt x="10375" y="4019"/>
                  </a:lnTo>
                  <a:lnTo>
                    <a:pt x="10351" y="4092"/>
                  </a:lnTo>
                  <a:lnTo>
                    <a:pt x="10327" y="4165"/>
                  </a:lnTo>
                  <a:lnTo>
                    <a:pt x="10253" y="4287"/>
                  </a:lnTo>
                  <a:lnTo>
                    <a:pt x="10132" y="4384"/>
                  </a:lnTo>
                  <a:lnTo>
                    <a:pt x="10059" y="4409"/>
                  </a:lnTo>
                  <a:lnTo>
                    <a:pt x="9986" y="4409"/>
                  </a:lnTo>
                  <a:lnTo>
                    <a:pt x="9986" y="4409"/>
                  </a:lnTo>
                  <a:close/>
                  <a:moveTo>
                    <a:pt x="13200" y="4165"/>
                  </a:moveTo>
                  <a:lnTo>
                    <a:pt x="13200" y="4165"/>
                  </a:lnTo>
                  <a:lnTo>
                    <a:pt x="12957" y="3897"/>
                  </a:lnTo>
                  <a:lnTo>
                    <a:pt x="12713" y="3605"/>
                  </a:lnTo>
                  <a:lnTo>
                    <a:pt x="12713" y="3605"/>
                  </a:lnTo>
                  <a:lnTo>
                    <a:pt x="12372" y="3288"/>
                  </a:lnTo>
                  <a:lnTo>
                    <a:pt x="12007" y="3020"/>
                  </a:lnTo>
                  <a:lnTo>
                    <a:pt x="11642" y="2752"/>
                  </a:lnTo>
                  <a:lnTo>
                    <a:pt x="11276" y="2533"/>
                  </a:lnTo>
                  <a:lnTo>
                    <a:pt x="11276" y="2533"/>
                  </a:lnTo>
                  <a:lnTo>
                    <a:pt x="11715" y="2265"/>
                  </a:lnTo>
                  <a:lnTo>
                    <a:pt x="12153" y="2046"/>
                  </a:lnTo>
                  <a:lnTo>
                    <a:pt x="12518" y="1876"/>
                  </a:lnTo>
                  <a:lnTo>
                    <a:pt x="12884" y="1754"/>
                  </a:lnTo>
                  <a:lnTo>
                    <a:pt x="13176" y="1681"/>
                  </a:lnTo>
                  <a:lnTo>
                    <a:pt x="13444" y="1681"/>
                  </a:lnTo>
                  <a:lnTo>
                    <a:pt x="13541" y="1681"/>
                  </a:lnTo>
                  <a:lnTo>
                    <a:pt x="13639" y="1730"/>
                  </a:lnTo>
                  <a:lnTo>
                    <a:pt x="13736" y="1754"/>
                  </a:lnTo>
                  <a:lnTo>
                    <a:pt x="13809" y="1827"/>
                  </a:lnTo>
                  <a:lnTo>
                    <a:pt x="13809" y="1827"/>
                  </a:lnTo>
                  <a:lnTo>
                    <a:pt x="13858" y="1900"/>
                  </a:lnTo>
                  <a:lnTo>
                    <a:pt x="13907" y="1973"/>
                  </a:lnTo>
                  <a:lnTo>
                    <a:pt x="13931" y="2070"/>
                  </a:lnTo>
                  <a:lnTo>
                    <a:pt x="13955" y="2168"/>
                  </a:lnTo>
                  <a:lnTo>
                    <a:pt x="13955" y="2411"/>
                  </a:lnTo>
                  <a:lnTo>
                    <a:pt x="13882" y="2679"/>
                  </a:lnTo>
                  <a:lnTo>
                    <a:pt x="13785" y="3020"/>
                  </a:lnTo>
                  <a:lnTo>
                    <a:pt x="13639" y="3361"/>
                  </a:lnTo>
                  <a:lnTo>
                    <a:pt x="13444" y="3751"/>
                  </a:lnTo>
                  <a:lnTo>
                    <a:pt x="13200" y="4165"/>
                  </a:lnTo>
                  <a:lnTo>
                    <a:pt x="13200" y="4165"/>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Google Shape;148;p18"/>
          <p:cNvSpPr/>
          <p:nvPr/>
        </p:nvSpPr>
        <p:spPr>
          <a:xfrm rot="2697278">
            <a:off x="7921136" y="2360858"/>
            <a:ext cx="438306" cy="418511"/>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49;p18"/>
          <p:cNvSpPr/>
          <p:nvPr/>
        </p:nvSpPr>
        <p:spPr>
          <a:xfrm>
            <a:off x="8286776" y="2143122"/>
            <a:ext cx="175587" cy="167693"/>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 name="Google Shape;142;p18"/>
          <p:cNvGrpSpPr/>
          <p:nvPr/>
        </p:nvGrpSpPr>
        <p:grpSpPr>
          <a:xfrm rot="-587346">
            <a:off x="7202801" y="2987977"/>
            <a:ext cx="759491" cy="759448"/>
            <a:chOff x="576250" y="4319400"/>
            <a:chExt cx="442075" cy="442050"/>
          </a:xfrm>
        </p:grpSpPr>
        <p:sp>
          <p:nvSpPr>
            <p:cNvPr id="9" name="Google Shape;143;p18"/>
            <p:cNvSpPr/>
            <p:nvPr/>
          </p:nvSpPr>
          <p:spPr>
            <a:xfrm>
              <a:off x="576250" y="4319400"/>
              <a:ext cx="442075" cy="442050"/>
            </a:xfrm>
            <a:custGeom>
              <a:avLst/>
              <a:gdLst/>
              <a:ahLst/>
              <a:cxnLst/>
              <a:rect l="l" t="t" r="r" b="b"/>
              <a:pathLst>
                <a:path w="17683" h="17682" fill="none" extrusionOk="0">
                  <a:moveTo>
                    <a:pt x="11472" y="17292"/>
                  </a:moveTo>
                  <a:lnTo>
                    <a:pt x="11472" y="12153"/>
                  </a:lnTo>
                  <a:lnTo>
                    <a:pt x="16416" y="7209"/>
                  </a:lnTo>
                  <a:lnTo>
                    <a:pt x="16416" y="7209"/>
                  </a:lnTo>
                  <a:lnTo>
                    <a:pt x="16562" y="7063"/>
                  </a:lnTo>
                  <a:lnTo>
                    <a:pt x="16684" y="6868"/>
                  </a:lnTo>
                  <a:lnTo>
                    <a:pt x="16830" y="6674"/>
                  </a:lnTo>
                  <a:lnTo>
                    <a:pt x="16927" y="6479"/>
                  </a:lnTo>
                  <a:lnTo>
                    <a:pt x="17146" y="6040"/>
                  </a:lnTo>
                  <a:lnTo>
                    <a:pt x="17317" y="5553"/>
                  </a:lnTo>
                  <a:lnTo>
                    <a:pt x="17439" y="5042"/>
                  </a:lnTo>
                  <a:lnTo>
                    <a:pt x="17560" y="4506"/>
                  </a:lnTo>
                  <a:lnTo>
                    <a:pt x="17633" y="3970"/>
                  </a:lnTo>
                  <a:lnTo>
                    <a:pt x="17658" y="3434"/>
                  </a:lnTo>
                  <a:lnTo>
                    <a:pt x="17682" y="2898"/>
                  </a:lnTo>
                  <a:lnTo>
                    <a:pt x="17682" y="2411"/>
                  </a:lnTo>
                  <a:lnTo>
                    <a:pt x="17658" y="1949"/>
                  </a:lnTo>
                  <a:lnTo>
                    <a:pt x="17609" y="1510"/>
                  </a:lnTo>
                  <a:lnTo>
                    <a:pt x="17536" y="1145"/>
                  </a:lnTo>
                  <a:lnTo>
                    <a:pt x="17463" y="828"/>
                  </a:lnTo>
                  <a:lnTo>
                    <a:pt x="17366" y="585"/>
                  </a:lnTo>
                  <a:lnTo>
                    <a:pt x="17292" y="487"/>
                  </a:lnTo>
                  <a:lnTo>
                    <a:pt x="17244" y="439"/>
                  </a:lnTo>
                  <a:lnTo>
                    <a:pt x="17244" y="439"/>
                  </a:lnTo>
                  <a:lnTo>
                    <a:pt x="17195" y="390"/>
                  </a:lnTo>
                  <a:lnTo>
                    <a:pt x="17098" y="317"/>
                  </a:lnTo>
                  <a:lnTo>
                    <a:pt x="16854" y="219"/>
                  </a:lnTo>
                  <a:lnTo>
                    <a:pt x="16537" y="146"/>
                  </a:lnTo>
                  <a:lnTo>
                    <a:pt x="16172" y="73"/>
                  </a:lnTo>
                  <a:lnTo>
                    <a:pt x="15734" y="25"/>
                  </a:lnTo>
                  <a:lnTo>
                    <a:pt x="15271" y="0"/>
                  </a:lnTo>
                  <a:lnTo>
                    <a:pt x="14784" y="0"/>
                  </a:lnTo>
                  <a:lnTo>
                    <a:pt x="14248" y="25"/>
                  </a:lnTo>
                  <a:lnTo>
                    <a:pt x="13712" y="49"/>
                  </a:lnTo>
                  <a:lnTo>
                    <a:pt x="13176" y="122"/>
                  </a:lnTo>
                  <a:lnTo>
                    <a:pt x="12641" y="244"/>
                  </a:lnTo>
                  <a:lnTo>
                    <a:pt x="12129" y="366"/>
                  </a:lnTo>
                  <a:lnTo>
                    <a:pt x="11642" y="536"/>
                  </a:lnTo>
                  <a:lnTo>
                    <a:pt x="11204" y="755"/>
                  </a:lnTo>
                  <a:lnTo>
                    <a:pt x="10985" y="853"/>
                  </a:lnTo>
                  <a:lnTo>
                    <a:pt x="10814" y="999"/>
                  </a:lnTo>
                  <a:lnTo>
                    <a:pt x="10619" y="1121"/>
                  </a:lnTo>
                  <a:lnTo>
                    <a:pt x="10473" y="1267"/>
                  </a:lnTo>
                  <a:lnTo>
                    <a:pt x="5529" y="6211"/>
                  </a:lnTo>
                  <a:lnTo>
                    <a:pt x="390" y="6211"/>
                  </a:lnTo>
                  <a:lnTo>
                    <a:pt x="390" y="6211"/>
                  </a:lnTo>
                  <a:lnTo>
                    <a:pt x="244" y="6235"/>
                  </a:lnTo>
                  <a:lnTo>
                    <a:pt x="147" y="6259"/>
                  </a:lnTo>
                  <a:lnTo>
                    <a:pt x="49" y="6308"/>
                  </a:lnTo>
                  <a:lnTo>
                    <a:pt x="0" y="6381"/>
                  </a:lnTo>
                  <a:lnTo>
                    <a:pt x="0" y="6454"/>
                  </a:lnTo>
                  <a:lnTo>
                    <a:pt x="25" y="6552"/>
                  </a:lnTo>
                  <a:lnTo>
                    <a:pt x="74" y="6649"/>
                  </a:lnTo>
                  <a:lnTo>
                    <a:pt x="171" y="6771"/>
                  </a:lnTo>
                  <a:lnTo>
                    <a:pt x="2582" y="9158"/>
                  </a:lnTo>
                  <a:lnTo>
                    <a:pt x="2265" y="9474"/>
                  </a:lnTo>
                  <a:lnTo>
                    <a:pt x="950" y="9718"/>
                  </a:lnTo>
                  <a:lnTo>
                    <a:pt x="950" y="9718"/>
                  </a:lnTo>
                  <a:lnTo>
                    <a:pt x="804" y="9767"/>
                  </a:lnTo>
                  <a:lnTo>
                    <a:pt x="682" y="9815"/>
                  </a:lnTo>
                  <a:lnTo>
                    <a:pt x="609" y="9913"/>
                  </a:lnTo>
                  <a:lnTo>
                    <a:pt x="561" y="9986"/>
                  </a:lnTo>
                  <a:lnTo>
                    <a:pt x="561" y="10083"/>
                  </a:lnTo>
                  <a:lnTo>
                    <a:pt x="585" y="10205"/>
                  </a:lnTo>
                  <a:lnTo>
                    <a:pt x="634" y="10302"/>
                  </a:lnTo>
                  <a:lnTo>
                    <a:pt x="731" y="10424"/>
                  </a:lnTo>
                  <a:lnTo>
                    <a:pt x="7258" y="16951"/>
                  </a:lnTo>
                  <a:lnTo>
                    <a:pt x="7258" y="16951"/>
                  </a:lnTo>
                  <a:lnTo>
                    <a:pt x="7380" y="17049"/>
                  </a:lnTo>
                  <a:lnTo>
                    <a:pt x="7477" y="17097"/>
                  </a:lnTo>
                  <a:lnTo>
                    <a:pt x="7599" y="17122"/>
                  </a:lnTo>
                  <a:lnTo>
                    <a:pt x="7697" y="17122"/>
                  </a:lnTo>
                  <a:lnTo>
                    <a:pt x="7770" y="17073"/>
                  </a:lnTo>
                  <a:lnTo>
                    <a:pt x="7867" y="17000"/>
                  </a:lnTo>
                  <a:lnTo>
                    <a:pt x="7916" y="16878"/>
                  </a:lnTo>
                  <a:lnTo>
                    <a:pt x="7965" y="16732"/>
                  </a:lnTo>
                  <a:lnTo>
                    <a:pt x="8208" y="15417"/>
                  </a:lnTo>
                  <a:lnTo>
                    <a:pt x="8525" y="15100"/>
                  </a:lnTo>
                  <a:lnTo>
                    <a:pt x="10911" y="17511"/>
                  </a:lnTo>
                  <a:lnTo>
                    <a:pt x="10911" y="17511"/>
                  </a:lnTo>
                  <a:lnTo>
                    <a:pt x="11033" y="17609"/>
                  </a:lnTo>
                  <a:lnTo>
                    <a:pt x="11131" y="17658"/>
                  </a:lnTo>
                  <a:lnTo>
                    <a:pt x="11228" y="17682"/>
                  </a:lnTo>
                  <a:lnTo>
                    <a:pt x="11301" y="17682"/>
                  </a:lnTo>
                  <a:lnTo>
                    <a:pt x="11374" y="17633"/>
                  </a:lnTo>
                  <a:lnTo>
                    <a:pt x="11423" y="17536"/>
                  </a:lnTo>
                  <a:lnTo>
                    <a:pt x="11447" y="17438"/>
                  </a:lnTo>
                  <a:lnTo>
                    <a:pt x="11472" y="17292"/>
                  </a:lnTo>
                  <a:lnTo>
                    <a:pt x="11472" y="17292"/>
                  </a:lnTo>
                  <a:close/>
                  <a:moveTo>
                    <a:pt x="6162" y="12202"/>
                  </a:moveTo>
                  <a:lnTo>
                    <a:pt x="6162" y="12202"/>
                  </a:lnTo>
                  <a:lnTo>
                    <a:pt x="6089" y="12275"/>
                  </a:lnTo>
                  <a:lnTo>
                    <a:pt x="6016" y="12324"/>
                  </a:lnTo>
                  <a:lnTo>
                    <a:pt x="5919" y="12348"/>
                  </a:lnTo>
                  <a:lnTo>
                    <a:pt x="5821" y="12348"/>
                  </a:lnTo>
                  <a:lnTo>
                    <a:pt x="5724" y="12348"/>
                  </a:lnTo>
                  <a:lnTo>
                    <a:pt x="5626" y="12324"/>
                  </a:lnTo>
                  <a:lnTo>
                    <a:pt x="5553" y="12275"/>
                  </a:lnTo>
                  <a:lnTo>
                    <a:pt x="5480" y="12202"/>
                  </a:lnTo>
                  <a:lnTo>
                    <a:pt x="5480" y="12202"/>
                  </a:lnTo>
                  <a:lnTo>
                    <a:pt x="5407" y="12129"/>
                  </a:lnTo>
                  <a:lnTo>
                    <a:pt x="5359" y="12056"/>
                  </a:lnTo>
                  <a:lnTo>
                    <a:pt x="5334" y="11959"/>
                  </a:lnTo>
                  <a:lnTo>
                    <a:pt x="5334" y="11861"/>
                  </a:lnTo>
                  <a:lnTo>
                    <a:pt x="5334" y="11764"/>
                  </a:lnTo>
                  <a:lnTo>
                    <a:pt x="5359" y="11666"/>
                  </a:lnTo>
                  <a:lnTo>
                    <a:pt x="5407" y="11593"/>
                  </a:lnTo>
                  <a:lnTo>
                    <a:pt x="5480" y="11520"/>
                  </a:lnTo>
                  <a:lnTo>
                    <a:pt x="8013" y="8987"/>
                  </a:lnTo>
                  <a:lnTo>
                    <a:pt x="8013" y="8987"/>
                  </a:lnTo>
                  <a:lnTo>
                    <a:pt x="8086" y="8939"/>
                  </a:lnTo>
                  <a:lnTo>
                    <a:pt x="8159" y="8890"/>
                  </a:lnTo>
                  <a:lnTo>
                    <a:pt x="8257" y="8865"/>
                  </a:lnTo>
                  <a:lnTo>
                    <a:pt x="8354" y="8841"/>
                  </a:lnTo>
                  <a:lnTo>
                    <a:pt x="8452" y="8865"/>
                  </a:lnTo>
                  <a:lnTo>
                    <a:pt x="8525" y="8890"/>
                  </a:lnTo>
                  <a:lnTo>
                    <a:pt x="8622" y="8939"/>
                  </a:lnTo>
                  <a:lnTo>
                    <a:pt x="8695" y="8987"/>
                  </a:lnTo>
                  <a:lnTo>
                    <a:pt x="8695" y="8987"/>
                  </a:lnTo>
                  <a:lnTo>
                    <a:pt x="8744" y="9060"/>
                  </a:lnTo>
                  <a:lnTo>
                    <a:pt x="8793" y="9158"/>
                  </a:lnTo>
                  <a:lnTo>
                    <a:pt x="8817" y="9231"/>
                  </a:lnTo>
                  <a:lnTo>
                    <a:pt x="8841" y="9328"/>
                  </a:lnTo>
                  <a:lnTo>
                    <a:pt x="8817" y="9426"/>
                  </a:lnTo>
                  <a:lnTo>
                    <a:pt x="8793" y="9523"/>
                  </a:lnTo>
                  <a:lnTo>
                    <a:pt x="8744" y="9596"/>
                  </a:lnTo>
                  <a:lnTo>
                    <a:pt x="8695" y="9669"/>
                  </a:lnTo>
                  <a:lnTo>
                    <a:pt x="6162" y="12202"/>
                  </a:lnTo>
                  <a:close/>
                  <a:moveTo>
                    <a:pt x="13396" y="7307"/>
                  </a:moveTo>
                  <a:lnTo>
                    <a:pt x="13396" y="7307"/>
                  </a:lnTo>
                  <a:lnTo>
                    <a:pt x="13274" y="7404"/>
                  </a:lnTo>
                  <a:lnTo>
                    <a:pt x="13152" y="7477"/>
                  </a:lnTo>
                  <a:lnTo>
                    <a:pt x="13006" y="7526"/>
                  </a:lnTo>
                  <a:lnTo>
                    <a:pt x="12836" y="7550"/>
                  </a:lnTo>
                  <a:lnTo>
                    <a:pt x="12689" y="7526"/>
                  </a:lnTo>
                  <a:lnTo>
                    <a:pt x="12543" y="7477"/>
                  </a:lnTo>
                  <a:lnTo>
                    <a:pt x="12421" y="7404"/>
                  </a:lnTo>
                  <a:lnTo>
                    <a:pt x="12300" y="7307"/>
                  </a:lnTo>
                  <a:lnTo>
                    <a:pt x="10376" y="5383"/>
                  </a:lnTo>
                  <a:lnTo>
                    <a:pt x="10376" y="5383"/>
                  </a:lnTo>
                  <a:lnTo>
                    <a:pt x="10278" y="5261"/>
                  </a:lnTo>
                  <a:lnTo>
                    <a:pt x="10205" y="5139"/>
                  </a:lnTo>
                  <a:lnTo>
                    <a:pt x="10156" y="4993"/>
                  </a:lnTo>
                  <a:lnTo>
                    <a:pt x="10132" y="4847"/>
                  </a:lnTo>
                  <a:lnTo>
                    <a:pt x="10156" y="4676"/>
                  </a:lnTo>
                  <a:lnTo>
                    <a:pt x="10205" y="4530"/>
                  </a:lnTo>
                  <a:lnTo>
                    <a:pt x="10278" y="4408"/>
                  </a:lnTo>
                  <a:lnTo>
                    <a:pt x="10376" y="4287"/>
                  </a:lnTo>
                  <a:lnTo>
                    <a:pt x="10376" y="4287"/>
                  </a:lnTo>
                  <a:lnTo>
                    <a:pt x="11326" y="3313"/>
                  </a:lnTo>
                  <a:lnTo>
                    <a:pt x="11326" y="3313"/>
                  </a:lnTo>
                  <a:lnTo>
                    <a:pt x="11496" y="3166"/>
                  </a:lnTo>
                  <a:lnTo>
                    <a:pt x="11666" y="3045"/>
                  </a:lnTo>
                  <a:lnTo>
                    <a:pt x="11861" y="2947"/>
                  </a:lnTo>
                  <a:lnTo>
                    <a:pt x="12032" y="2850"/>
                  </a:lnTo>
                  <a:lnTo>
                    <a:pt x="12227" y="2777"/>
                  </a:lnTo>
                  <a:lnTo>
                    <a:pt x="12446" y="2728"/>
                  </a:lnTo>
                  <a:lnTo>
                    <a:pt x="12641" y="2704"/>
                  </a:lnTo>
                  <a:lnTo>
                    <a:pt x="12836" y="2704"/>
                  </a:lnTo>
                  <a:lnTo>
                    <a:pt x="13055" y="2704"/>
                  </a:lnTo>
                  <a:lnTo>
                    <a:pt x="13250" y="2728"/>
                  </a:lnTo>
                  <a:lnTo>
                    <a:pt x="13469" y="2777"/>
                  </a:lnTo>
                  <a:lnTo>
                    <a:pt x="13664" y="2850"/>
                  </a:lnTo>
                  <a:lnTo>
                    <a:pt x="13834" y="2947"/>
                  </a:lnTo>
                  <a:lnTo>
                    <a:pt x="14029" y="3045"/>
                  </a:lnTo>
                  <a:lnTo>
                    <a:pt x="14199" y="3166"/>
                  </a:lnTo>
                  <a:lnTo>
                    <a:pt x="14370" y="3313"/>
                  </a:lnTo>
                  <a:lnTo>
                    <a:pt x="14370" y="3313"/>
                  </a:lnTo>
                  <a:lnTo>
                    <a:pt x="14516" y="3483"/>
                  </a:lnTo>
                  <a:lnTo>
                    <a:pt x="14638" y="3653"/>
                  </a:lnTo>
                  <a:lnTo>
                    <a:pt x="14735" y="3848"/>
                  </a:lnTo>
                  <a:lnTo>
                    <a:pt x="14833" y="4019"/>
                  </a:lnTo>
                  <a:lnTo>
                    <a:pt x="14906" y="4214"/>
                  </a:lnTo>
                  <a:lnTo>
                    <a:pt x="14954" y="4433"/>
                  </a:lnTo>
                  <a:lnTo>
                    <a:pt x="14979" y="4628"/>
                  </a:lnTo>
                  <a:lnTo>
                    <a:pt x="14979" y="4847"/>
                  </a:lnTo>
                  <a:lnTo>
                    <a:pt x="14979" y="5042"/>
                  </a:lnTo>
                  <a:lnTo>
                    <a:pt x="14954" y="5237"/>
                  </a:lnTo>
                  <a:lnTo>
                    <a:pt x="14906" y="5456"/>
                  </a:lnTo>
                  <a:lnTo>
                    <a:pt x="14833" y="5651"/>
                  </a:lnTo>
                  <a:lnTo>
                    <a:pt x="14735" y="5821"/>
                  </a:lnTo>
                  <a:lnTo>
                    <a:pt x="14638" y="6016"/>
                  </a:lnTo>
                  <a:lnTo>
                    <a:pt x="14516" y="6186"/>
                  </a:lnTo>
                  <a:lnTo>
                    <a:pt x="14370" y="6357"/>
                  </a:lnTo>
                  <a:lnTo>
                    <a:pt x="14370" y="6357"/>
                  </a:lnTo>
                  <a:lnTo>
                    <a:pt x="13396" y="7307"/>
                  </a:lnTo>
                  <a:lnTo>
                    <a:pt x="13396" y="7307"/>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44;p18"/>
            <p:cNvSpPr/>
            <p:nvPr/>
          </p:nvSpPr>
          <p:spPr>
            <a:xfrm>
              <a:off x="595725" y="4668875"/>
              <a:ext cx="73100" cy="73100"/>
            </a:xfrm>
            <a:custGeom>
              <a:avLst/>
              <a:gdLst/>
              <a:ahLst/>
              <a:cxnLst/>
              <a:rect l="l" t="t" r="r" b="b"/>
              <a:pathLst>
                <a:path w="2924" h="2924" fill="none" extrusionOk="0">
                  <a:moveTo>
                    <a:pt x="2656" y="269"/>
                  </a:moveTo>
                  <a:lnTo>
                    <a:pt x="2656" y="269"/>
                  </a:lnTo>
                  <a:lnTo>
                    <a:pt x="2509" y="147"/>
                  </a:lnTo>
                  <a:lnTo>
                    <a:pt x="2363" y="74"/>
                  </a:lnTo>
                  <a:lnTo>
                    <a:pt x="2193" y="25"/>
                  </a:lnTo>
                  <a:lnTo>
                    <a:pt x="2022" y="1"/>
                  </a:lnTo>
                  <a:lnTo>
                    <a:pt x="1852" y="25"/>
                  </a:lnTo>
                  <a:lnTo>
                    <a:pt x="1681" y="74"/>
                  </a:lnTo>
                  <a:lnTo>
                    <a:pt x="1511" y="147"/>
                  </a:lnTo>
                  <a:lnTo>
                    <a:pt x="1365" y="269"/>
                  </a:lnTo>
                  <a:lnTo>
                    <a:pt x="1365" y="269"/>
                  </a:lnTo>
                  <a:lnTo>
                    <a:pt x="1219" y="488"/>
                  </a:lnTo>
                  <a:lnTo>
                    <a:pt x="999" y="829"/>
                  </a:lnTo>
                  <a:lnTo>
                    <a:pt x="561" y="1730"/>
                  </a:lnTo>
                  <a:lnTo>
                    <a:pt x="171" y="2558"/>
                  </a:lnTo>
                  <a:lnTo>
                    <a:pt x="1" y="2924"/>
                  </a:lnTo>
                  <a:lnTo>
                    <a:pt x="1" y="2924"/>
                  </a:lnTo>
                  <a:lnTo>
                    <a:pt x="366" y="2753"/>
                  </a:lnTo>
                  <a:lnTo>
                    <a:pt x="1194" y="2363"/>
                  </a:lnTo>
                  <a:lnTo>
                    <a:pt x="2095" y="1925"/>
                  </a:lnTo>
                  <a:lnTo>
                    <a:pt x="2436" y="1706"/>
                  </a:lnTo>
                  <a:lnTo>
                    <a:pt x="2656" y="1560"/>
                  </a:lnTo>
                  <a:lnTo>
                    <a:pt x="2656" y="1560"/>
                  </a:lnTo>
                  <a:lnTo>
                    <a:pt x="2777" y="1414"/>
                  </a:lnTo>
                  <a:lnTo>
                    <a:pt x="2850" y="1243"/>
                  </a:lnTo>
                  <a:lnTo>
                    <a:pt x="2899" y="1073"/>
                  </a:lnTo>
                  <a:lnTo>
                    <a:pt x="2923" y="902"/>
                  </a:lnTo>
                  <a:lnTo>
                    <a:pt x="2899" y="732"/>
                  </a:lnTo>
                  <a:lnTo>
                    <a:pt x="2850" y="561"/>
                  </a:lnTo>
                  <a:lnTo>
                    <a:pt x="2777" y="415"/>
                  </a:lnTo>
                  <a:lnTo>
                    <a:pt x="2656" y="269"/>
                  </a:lnTo>
                  <a:lnTo>
                    <a:pt x="2656" y="269"/>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45;p18"/>
            <p:cNvSpPr/>
            <p:nvPr/>
          </p:nvSpPr>
          <p:spPr>
            <a:xfrm>
              <a:off x="652350" y="4711500"/>
              <a:ext cx="46925" cy="46925"/>
            </a:xfrm>
            <a:custGeom>
              <a:avLst/>
              <a:gdLst/>
              <a:ahLst/>
              <a:cxnLst/>
              <a:rect l="l" t="t" r="r" b="b"/>
              <a:pathLst>
                <a:path w="1877" h="1877" fill="none" extrusionOk="0">
                  <a:moveTo>
                    <a:pt x="1657" y="244"/>
                  </a:moveTo>
                  <a:lnTo>
                    <a:pt x="1657" y="244"/>
                  </a:lnTo>
                  <a:lnTo>
                    <a:pt x="1535" y="147"/>
                  </a:lnTo>
                  <a:lnTo>
                    <a:pt x="1413" y="74"/>
                  </a:lnTo>
                  <a:lnTo>
                    <a:pt x="1267" y="25"/>
                  </a:lnTo>
                  <a:lnTo>
                    <a:pt x="1121" y="1"/>
                  </a:lnTo>
                  <a:lnTo>
                    <a:pt x="975" y="25"/>
                  </a:lnTo>
                  <a:lnTo>
                    <a:pt x="829" y="74"/>
                  </a:lnTo>
                  <a:lnTo>
                    <a:pt x="707" y="147"/>
                  </a:lnTo>
                  <a:lnTo>
                    <a:pt x="585" y="244"/>
                  </a:lnTo>
                  <a:lnTo>
                    <a:pt x="585" y="244"/>
                  </a:lnTo>
                  <a:lnTo>
                    <a:pt x="464" y="391"/>
                  </a:lnTo>
                  <a:lnTo>
                    <a:pt x="366" y="610"/>
                  </a:lnTo>
                  <a:lnTo>
                    <a:pt x="269" y="878"/>
                  </a:lnTo>
                  <a:lnTo>
                    <a:pt x="171" y="1170"/>
                  </a:lnTo>
                  <a:lnTo>
                    <a:pt x="50" y="1681"/>
                  </a:lnTo>
                  <a:lnTo>
                    <a:pt x="1" y="1876"/>
                  </a:lnTo>
                  <a:lnTo>
                    <a:pt x="1" y="1876"/>
                  </a:lnTo>
                  <a:lnTo>
                    <a:pt x="220" y="1852"/>
                  </a:lnTo>
                  <a:lnTo>
                    <a:pt x="731" y="1706"/>
                  </a:lnTo>
                  <a:lnTo>
                    <a:pt x="999" y="1633"/>
                  </a:lnTo>
                  <a:lnTo>
                    <a:pt x="1267" y="1535"/>
                  </a:lnTo>
                  <a:lnTo>
                    <a:pt x="1511" y="1413"/>
                  </a:lnTo>
                  <a:lnTo>
                    <a:pt x="1657" y="1316"/>
                  </a:lnTo>
                  <a:lnTo>
                    <a:pt x="1657" y="1316"/>
                  </a:lnTo>
                  <a:lnTo>
                    <a:pt x="1754" y="1194"/>
                  </a:lnTo>
                  <a:lnTo>
                    <a:pt x="1827" y="1048"/>
                  </a:lnTo>
                  <a:lnTo>
                    <a:pt x="1876" y="926"/>
                  </a:lnTo>
                  <a:lnTo>
                    <a:pt x="1876" y="780"/>
                  </a:lnTo>
                  <a:lnTo>
                    <a:pt x="1876" y="634"/>
                  </a:lnTo>
                  <a:lnTo>
                    <a:pt x="1827" y="488"/>
                  </a:lnTo>
                  <a:lnTo>
                    <a:pt x="1754" y="366"/>
                  </a:lnTo>
                  <a:lnTo>
                    <a:pt x="1657" y="244"/>
                  </a:lnTo>
                  <a:lnTo>
                    <a:pt x="1657" y="244"/>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46;p18"/>
            <p:cNvSpPr/>
            <p:nvPr/>
          </p:nvSpPr>
          <p:spPr>
            <a:xfrm>
              <a:off x="579300" y="4638450"/>
              <a:ext cx="46900" cy="46900"/>
            </a:xfrm>
            <a:custGeom>
              <a:avLst/>
              <a:gdLst/>
              <a:ahLst/>
              <a:cxnLst/>
              <a:rect l="l" t="t" r="r" b="b"/>
              <a:pathLst>
                <a:path w="1876" h="1876" fill="none" extrusionOk="0">
                  <a:moveTo>
                    <a:pt x="1632" y="219"/>
                  </a:moveTo>
                  <a:lnTo>
                    <a:pt x="1632" y="219"/>
                  </a:lnTo>
                  <a:lnTo>
                    <a:pt x="1510" y="122"/>
                  </a:lnTo>
                  <a:lnTo>
                    <a:pt x="1388" y="49"/>
                  </a:lnTo>
                  <a:lnTo>
                    <a:pt x="1242" y="0"/>
                  </a:lnTo>
                  <a:lnTo>
                    <a:pt x="1096" y="0"/>
                  </a:lnTo>
                  <a:lnTo>
                    <a:pt x="950" y="0"/>
                  </a:lnTo>
                  <a:lnTo>
                    <a:pt x="828" y="49"/>
                  </a:lnTo>
                  <a:lnTo>
                    <a:pt x="682" y="122"/>
                  </a:lnTo>
                  <a:lnTo>
                    <a:pt x="560" y="219"/>
                  </a:lnTo>
                  <a:lnTo>
                    <a:pt x="560" y="219"/>
                  </a:lnTo>
                  <a:lnTo>
                    <a:pt x="463" y="366"/>
                  </a:lnTo>
                  <a:lnTo>
                    <a:pt x="341" y="609"/>
                  </a:lnTo>
                  <a:lnTo>
                    <a:pt x="244" y="877"/>
                  </a:lnTo>
                  <a:lnTo>
                    <a:pt x="171" y="1145"/>
                  </a:lnTo>
                  <a:lnTo>
                    <a:pt x="25" y="1656"/>
                  </a:lnTo>
                  <a:lnTo>
                    <a:pt x="0" y="1876"/>
                  </a:lnTo>
                  <a:lnTo>
                    <a:pt x="0" y="1876"/>
                  </a:lnTo>
                  <a:lnTo>
                    <a:pt x="195" y="1827"/>
                  </a:lnTo>
                  <a:lnTo>
                    <a:pt x="707" y="1705"/>
                  </a:lnTo>
                  <a:lnTo>
                    <a:pt x="999" y="1608"/>
                  </a:lnTo>
                  <a:lnTo>
                    <a:pt x="1267" y="1510"/>
                  </a:lnTo>
                  <a:lnTo>
                    <a:pt x="1486" y="1413"/>
                  </a:lnTo>
                  <a:lnTo>
                    <a:pt x="1632" y="1291"/>
                  </a:lnTo>
                  <a:lnTo>
                    <a:pt x="1632" y="1291"/>
                  </a:lnTo>
                  <a:lnTo>
                    <a:pt x="1729" y="1169"/>
                  </a:lnTo>
                  <a:lnTo>
                    <a:pt x="1802" y="1048"/>
                  </a:lnTo>
                  <a:lnTo>
                    <a:pt x="1851" y="901"/>
                  </a:lnTo>
                  <a:lnTo>
                    <a:pt x="1876" y="755"/>
                  </a:lnTo>
                  <a:lnTo>
                    <a:pt x="1851" y="609"/>
                  </a:lnTo>
                  <a:lnTo>
                    <a:pt x="1802" y="463"/>
                  </a:lnTo>
                  <a:lnTo>
                    <a:pt x="1729" y="341"/>
                  </a:lnTo>
                  <a:lnTo>
                    <a:pt x="1632" y="219"/>
                  </a:lnTo>
                  <a:lnTo>
                    <a:pt x="1632" y="219"/>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4818" name="Picture 2">
            <a:extLst>
              <a:ext uri="{FF2B5EF4-FFF2-40B4-BE49-F238E27FC236}">
                <a16:creationId xmlns:a16="http://schemas.microsoft.com/office/drawing/2014/main" id="{2E1E8AC0-F7C5-4B30-B9C5-758A8339D7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6357" y="505015"/>
            <a:ext cx="7058525" cy="404815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oogle Shape;139;p18"/>
          <p:cNvGrpSpPr/>
          <p:nvPr/>
        </p:nvGrpSpPr>
        <p:grpSpPr>
          <a:xfrm>
            <a:off x="6929454" y="428610"/>
            <a:ext cx="1847361" cy="1847352"/>
            <a:chOff x="6643075" y="3664250"/>
            <a:chExt cx="407950" cy="407975"/>
          </a:xfrm>
        </p:grpSpPr>
        <p:sp>
          <p:nvSpPr>
            <p:cNvPr id="4" name="Google Shape;140;p18"/>
            <p:cNvSpPr/>
            <p:nvPr/>
          </p:nvSpPr>
          <p:spPr>
            <a:xfrm>
              <a:off x="6794075" y="3815250"/>
              <a:ext cx="211300" cy="211300"/>
            </a:xfrm>
            <a:custGeom>
              <a:avLst/>
              <a:gdLst/>
              <a:ahLst/>
              <a:cxnLst/>
              <a:rect l="l" t="t" r="r" b="b"/>
              <a:pathLst>
                <a:path w="8452" h="8452" fill="none" extrusionOk="0">
                  <a:moveTo>
                    <a:pt x="0" y="8135"/>
                  </a:moveTo>
                  <a:lnTo>
                    <a:pt x="0" y="8135"/>
                  </a:lnTo>
                  <a:lnTo>
                    <a:pt x="438" y="8257"/>
                  </a:lnTo>
                  <a:lnTo>
                    <a:pt x="852" y="8354"/>
                  </a:lnTo>
                  <a:lnTo>
                    <a:pt x="1291" y="8403"/>
                  </a:lnTo>
                  <a:lnTo>
                    <a:pt x="1729" y="8452"/>
                  </a:lnTo>
                  <a:lnTo>
                    <a:pt x="2168" y="8452"/>
                  </a:lnTo>
                  <a:lnTo>
                    <a:pt x="2606" y="8427"/>
                  </a:lnTo>
                  <a:lnTo>
                    <a:pt x="3020" y="8378"/>
                  </a:lnTo>
                  <a:lnTo>
                    <a:pt x="3458" y="8281"/>
                  </a:lnTo>
                  <a:lnTo>
                    <a:pt x="3872" y="8184"/>
                  </a:lnTo>
                  <a:lnTo>
                    <a:pt x="4311" y="8037"/>
                  </a:lnTo>
                  <a:lnTo>
                    <a:pt x="4701" y="7867"/>
                  </a:lnTo>
                  <a:lnTo>
                    <a:pt x="5115" y="7672"/>
                  </a:lnTo>
                  <a:lnTo>
                    <a:pt x="5504" y="7429"/>
                  </a:lnTo>
                  <a:lnTo>
                    <a:pt x="5870" y="7185"/>
                  </a:lnTo>
                  <a:lnTo>
                    <a:pt x="6235" y="6893"/>
                  </a:lnTo>
                  <a:lnTo>
                    <a:pt x="6576" y="6576"/>
                  </a:lnTo>
                  <a:lnTo>
                    <a:pt x="6576" y="6576"/>
                  </a:lnTo>
                  <a:lnTo>
                    <a:pt x="6892" y="6235"/>
                  </a:lnTo>
                  <a:lnTo>
                    <a:pt x="7185" y="5870"/>
                  </a:lnTo>
                  <a:lnTo>
                    <a:pt x="7428" y="5505"/>
                  </a:lnTo>
                  <a:lnTo>
                    <a:pt x="7672" y="5115"/>
                  </a:lnTo>
                  <a:lnTo>
                    <a:pt x="7867" y="4701"/>
                  </a:lnTo>
                  <a:lnTo>
                    <a:pt x="8037" y="4311"/>
                  </a:lnTo>
                  <a:lnTo>
                    <a:pt x="8183" y="3873"/>
                  </a:lnTo>
                  <a:lnTo>
                    <a:pt x="8281" y="3459"/>
                  </a:lnTo>
                  <a:lnTo>
                    <a:pt x="8378" y="3020"/>
                  </a:lnTo>
                  <a:lnTo>
                    <a:pt x="8427" y="2606"/>
                  </a:lnTo>
                  <a:lnTo>
                    <a:pt x="8451" y="2168"/>
                  </a:lnTo>
                  <a:lnTo>
                    <a:pt x="8451" y="1730"/>
                  </a:lnTo>
                  <a:lnTo>
                    <a:pt x="8402" y="1291"/>
                  </a:lnTo>
                  <a:lnTo>
                    <a:pt x="8354" y="853"/>
                  </a:lnTo>
                  <a:lnTo>
                    <a:pt x="8256" y="439"/>
                  </a:lnTo>
                  <a:lnTo>
                    <a:pt x="8135" y="0"/>
                  </a:lnTo>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41;p18"/>
            <p:cNvSpPr/>
            <p:nvPr/>
          </p:nvSpPr>
          <p:spPr>
            <a:xfrm>
              <a:off x="6643075" y="3664250"/>
              <a:ext cx="407950" cy="407975"/>
            </a:xfrm>
            <a:custGeom>
              <a:avLst/>
              <a:gdLst/>
              <a:ahLst/>
              <a:cxnLst/>
              <a:rect l="l" t="t" r="r" b="b"/>
              <a:pathLst>
                <a:path w="16318" h="16319" fill="none" extrusionOk="0">
                  <a:moveTo>
                    <a:pt x="16074" y="244"/>
                  </a:moveTo>
                  <a:lnTo>
                    <a:pt x="16074" y="244"/>
                  </a:lnTo>
                  <a:lnTo>
                    <a:pt x="15928" y="122"/>
                  </a:lnTo>
                  <a:lnTo>
                    <a:pt x="15758" y="49"/>
                  </a:lnTo>
                  <a:lnTo>
                    <a:pt x="15538" y="0"/>
                  </a:lnTo>
                  <a:lnTo>
                    <a:pt x="15319" y="0"/>
                  </a:lnTo>
                  <a:lnTo>
                    <a:pt x="15051" y="25"/>
                  </a:lnTo>
                  <a:lnTo>
                    <a:pt x="14759" y="73"/>
                  </a:lnTo>
                  <a:lnTo>
                    <a:pt x="14442" y="171"/>
                  </a:lnTo>
                  <a:lnTo>
                    <a:pt x="14102" y="293"/>
                  </a:lnTo>
                  <a:lnTo>
                    <a:pt x="13736" y="439"/>
                  </a:lnTo>
                  <a:lnTo>
                    <a:pt x="13347" y="609"/>
                  </a:lnTo>
                  <a:lnTo>
                    <a:pt x="12957" y="828"/>
                  </a:lnTo>
                  <a:lnTo>
                    <a:pt x="12543" y="1048"/>
                  </a:lnTo>
                  <a:lnTo>
                    <a:pt x="11666" y="1608"/>
                  </a:lnTo>
                  <a:lnTo>
                    <a:pt x="10716" y="2265"/>
                  </a:lnTo>
                  <a:lnTo>
                    <a:pt x="10716" y="2265"/>
                  </a:lnTo>
                  <a:lnTo>
                    <a:pt x="10278" y="2095"/>
                  </a:lnTo>
                  <a:lnTo>
                    <a:pt x="9815" y="1949"/>
                  </a:lnTo>
                  <a:lnTo>
                    <a:pt x="9352" y="1851"/>
                  </a:lnTo>
                  <a:lnTo>
                    <a:pt x="8890" y="1778"/>
                  </a:lnTo>
                  <a:lnTo>
                    <a:pt x="8427" y="1730"/>
                  </a:lnTo>
                  <a:lnTo>
                    <a:pt x="7940" y="1730"/>
                  </a:lnTo>
                  <a:lnTo>
                    <a:pt x="7477" y="1778"/>
                  </a:lnTo>
                  <a:lnTo>
                    <a:pt x="7014" y="1827"/>
                  </a:lnTo>
                  <a:lnTo>
                    <a:pt x="6551" y="1924"/>
                  </a:lnTo>
                  <a:lnTo>
                    <a:pt x="6089" y="2070"/>
                  </a:lnTo>
                  <a:lnTo>
                    <a:pt x="5650" y="2241"/>
                  </a:lnTo>
                  <a:lnTo>
                    <a:pt x="5212" y="2436"/>
                  </a:lnTo>
                  <a:lnTo>
                    <a:pt x="4774" y="2679"/>
                  </a:lnTo>
                  <a:lnTo>
                    <a:pt x="4384" y="2972"/>
                  </a:lnTo>
                  <a:lnTo>
                    <a:pt x="3994" y="3264"/>
                  </a:lnTo>
                  <a:lnTo>
                    <a:pt x="3605" y="3605"/>
                  </a:lnTo>
                  <a:lnTo>
                    <a:pt x="3605" y="3605"/>
                  </a:lnTo>
                  <a:lnTo>
                    <a:pt x="3264" y="3995"/>
                  </a:lnTo>
                  <a:lnTo>
                    <a:pt x="2971" y="4384"/>
                  </a:lnTo>
                  <a:lnTo>
                    <a:pt x="2679" y="4774"/>
                  </a:lnTo>
                  <a:lnTo>
                    <a:pt x="2436" y="5212"/>
                  </a:lnTo>
                  <a:lnTo>
                    <a:pt x="2241" y="5651"/>
                  </a:lnTo>
                  <a:lnTo>
                    <a:pt x="2070" y="6089"/>
                  </a:lnTo>
                  <a:lnTo>
                    <a:pt x="1924" y="6552"/>
                  </a:lnTo>
                  <a:lnTo>
                    <a:pt x="1827" y="7015"/>
                  </a:lnTo>
                  <a:lnTo>
                    <a:pt x="1778" y="7477"/>
                  </a:lnTo>
                  <a:lnTo>
                    <a:pt x="1729" y="7940"/>
                  </a:lnTo>
                  <a:lnTo>
                    <a:pt x="1729" y="8427"/>
                  </a:lnTo>
                  <a:lnTo>
                    <a:pt x="1778" y="8890"/>
                  </a:lnTo>
                  <a:lnTo>
                    <a:pt x="1851" y="9353"/>
                  </a:lnTo>
                  <a:lnTo>
                    <a:pt x="1948" y="9815"/>
                  </a:lnTo>
                  <a:lnTo>
                    <a:pt x="2095" y="10278"/>
                  </a:lnTo>
                  <a:lnTo>
                    <a:pt x="2265" y="10716"/>
                  </a:lnTo>
                  <a:lnTo>
                    <a:pt x="2265" y="10716"/>
                  </a:lnTo>
                  <a:lnTo>
                    <a:pt x="1607" y="11666"/>
                  </a:lnTo>
                  <a:lnTo>
                    <a:pt x="1047" y="12543"/>
                  </a:lnTo>
                  <a:lnTo>
                    <a:pt x="828" y="12957"/>
                  </a:lnTo>
                  <a:lnTo>
                    <a:pt x="609" y="13347"/>
                  </a:lnTo>
                  <a:lnTo>
                    <a:pt x="438" y="13737"/>
                  </a:lnTo>
                  <a:lnTo>
                    <a:pt x="292" y="14102"/>
                  </a:lnTo>
                  <a:lnTo>
                    <a:pt x="170" y="14443"/>
                  </a:lnTo>
                  <a:lnTo>
                    <a:pt x="73" y="14759"/>
                  </a:lnTo>
                  <a:lnTo>
                    <a:pt x="24" y="15052"/>
                  </a:lnTo>
                  <a:lnTo>
                    <a:pt x="0" y="15320"/>
                  </a:lnTo>
                  <a:lnTo>
                    <a:pt x="0" y="15539"/>
                  </a:lnTo>
                  <a:lnTo>
                    <a:pt x="49" y="15758"/>
                  </a:lnTo>
                  <a:lnTo>
                    <a:pt x="122" y="15928"/>
                  </a:lnTo>
                  <a:lnTo>
                    <a:pt x="244" y="16075"/>
                  </a:lnTo>
                  <a:lnTo>
                    <a:pt x="244" y="16075"/>
                  </a:lnTo>
                  <a:lnTo>
                    <a:pt x="341" y="16172"/>
                  </a:lnTo>
                  <a:lnTo>
                    <a:pt x="487" y="16245"/>
                  </a:lnTo>
                  <a:lnTo>
                    <a:pt x="633" y="16294"/>
                  </a:lnTo>
                  <a:lnTo>
                    <a:pt x="804" y="16318"/>
                  </a:lnTo>
                  <a:lnTo>
                    <a:pt x="974" y="16318"/>
                  </a:lnTo>
                  <a:lnTo>
                    <a:pt x="1169" y="16318"/>
                  </a:lnTo>
                  <a:lnTo>
                    <a:pt x="1388" y="16269"/>
                  </a:lnTo>
                  <a:lnTo>
                    <a:pt x="1632" y="16221"/>
                  </a:lnTo>
                  <a:lnTo>
                    <a:pt x="2143" y="16075"/>
                  </a:lnTo>
                  <a:lnTo>
                    <a:pt x="2703" y="15831"/>
                  </a:lnTo>
                  <a:lnTo>
                    <a:pt x="3312" y="15539"/>
                  </a:lnTo>
                  <a:lnTo>
                    <a:pt x="3946" y="15149"/>
                  </a:lnTo>
                  <a:lnTo>
                    <a:pt x="4652" y="14711"/>
                  </a:lnTo>
                  <a:lnTo>
                    <a:pt x="5358" y="14224"/>
                  </a:lnTo>
                  <a:lnTo>
                    <a:pt x="6113" y="13663"/>
                  </a:lnTo>
                  <a:lnTo>
                    <a:pt x="6892" y="13055"/>
                  </a:lnTo>
                  <a:lnTo>
                    <a:pt x="7696" y="12397"/>
                  </a:lnTo>
                  <a:lnTo>
                    <a:pt x="8500" y="11691"/>
                  </a:lnTo>
                  <a:lnTo>
                    <a:pt x="9304" y="10936"/>
                  </a:lnTo>
                  <a:lnTo>
                    <a:pt x="10132" y="10132"/>
                  </a:lnTo>
                  <a:lnTo>
                    <a:pt x="10132" y="10132"/>
                  </a:lnTo>
                  <a:lnTo>
                    <a:pt x="10935" y="9304"/>
                  </a:lnTo>
                  <a:lnTo>
                    <a:pt x="11690" y="8500"/>
                  </a:lnTo>
                  <a:lnTo>
                    <a:pt x="12397" y="7696"/>
                  </a:lnTo>
                  <a:lnTo>
                    <a:pt x="13054" y="6893"/>
                  </a:lnTo>
                  <a:lnTo>
                    <a:pt x="13663" y="6113"/>
                  </a:lnTo>
                  <a:lnTo>
                    <a:pt x="14223" y="5358"/>
                  </a:lnTo>
                  <a:lnTo>
                    <a:pt x="14710" y="4652"/>
                  </a:lnTo>
                  <a:lnTo>
                    <a:pt x="15149" y="3946"/>
                  </a:lnTo>
                  <a:lnTo>
                    <a:pt x="15538" y="3313"/>
                  </a:lnTo>
                  <a:lnTo>
                    <a:pt x="15831" y="2704"/>
                  </a:lnTo>
                  <a:lnTo>
                    <a:pt x="16074" y="2144"/>
                  </a:lnTo>
                  <a:lnTo>
                    <a:pt x="16220" y="1632"/>
                  </a:lnTo>
                  <a:lnTo>
                    <a:pt x="16269" y="1389"/>
                  </a:lnTo>
                  <a:lnTo>
                    <a:pt x="16318" y="1169"/>
                  </a:lnTo>
                  <a:lnTo>
                    <a:pt x="16318" y="975"/>
                  </a:lnTo>
                  <a:lnTo>
                    <a:pt x="16318" y="804"/>
                  </a:lnTo>
                  <a:lnTo>
                    <a:pt x="16293" y="634"/>
                  </a:lnTo>
                  <a:lnTo>
                    <a:pt x="16245" y="487"/>
                  </a:lnTo>
                  <a:lnTo>
                    <a:pt x="16172" y="341"/>
                  </a:lnTo>
                  <a:lnTo>
                    <a:pt x="16074" y="244"/>
                  </a:lnTo>
                  <a:lnTo>
                    <a:pt x="16074" y="244"/>
                  </a:lnTo>
                  <a:close/>
                  <a:moveTo>
                    <a:pt x="1827" y="13810"/>
                  </a:moveTo>
                  <a:lnTo>
                    <a:pt x="1827" y="13810"/>
                  </a:lnTo>
                  <a:lnTo>
                    <a:pt x="1754" y="13737"/>
                  </a:lnTo>
                  <a:lnTo>
                    <a:pt x="1729" y="13639"/>
                  </a:lnTo>
                  <a:lnTo>
                    <a:pt x="1681" y="13542"/>
                  </a:lnTo>
                  <a:lnTo>
                    <a:pt x="1681" y="13444"/>
                  </a:lnTo>
                  <a:lnTo>
                    <a:pt x="1681" y="13176"/>
                  </a:lnTo>
                  <a:lnTo>
                    <a:pt x="1754" y="12884"/>
                  </a:lnTo>
                  <a:lnTo>
                    <a:pt x="1875" y="12519"/>
                  </a:lnTo>
                  <a:lnTo>
                    <a:pt x="2046" y="12153"/>
                  </a:lnTo>
                  <a:lnTo>
                    <a:pt x="2265" y="11715"/>
                  </a:lnTo>
                  <a:lnTo>
                    <a:pt x="2533" y="11277"/>
                  </a:lnTo>
                  <a:lnTo>
                    <a:pt x="2533" y="11277"/>
                  </a:lnTo>
                  <a:lnTo>
                    <a:pt x="2752" y="11642"/>
                  </a:lnTo>
                  <a:lnTo>
                    <a:pt x="3020" y="12007"/>
                  </a:lnTo>
                  <a:lnTo>
                    <a:pt x="3288" y="12373"/>
                  </a:lnTo>
                  <a:lnTo>
                    <a:pt x="3605" y="12714"/>
                  </a:lnTo>
                  <a:lnTo>
                    <a:pt x="3605" y="12714"/>
                  </a:lnTo>
                  <a:lnTo>
                    <a:pt x="3897" y="12957"/>
                  </a:lnTo>
                  <a:lnTo>
                    <a:pt x="4165" y="13201"/>
                  </a:lnTo>
                  <a:lnTo>
                    <a:pt x="4165" y="13201"/>
                  </a:lnTo>
                  <a:lnTo>
                    <a:pt x="3751" y="13444"/>
                  </a:lnTo>
                  <a:lnTo>
                    <a:pt x="3361" y="13639"/>
                  </a:lnTo>
                  <a:lnTo>
                    <a:pt x="3020" y="13785"/>
                  </a:lnTo>
                  <a:lnTo>
                    <a:pt x="2679" y="13883"/>
                  </a:lnTo>
                  <a:lnTo>
                    <a:pt x="2411" y="13956"/>
                  </a:lnTo>
                  <a:lnTo>
                    <a:pt x="2168" y="13956"/>
                  </a:lnTo>
                  <a:lnTo>
                    <a:pt x="2070" y="13931"/>
                  </a:lnTo>
                  <a:lnTo>
                    <a:pt x="1973" y="13907"/>
                  </a:lnTo>
                  <a:lnTo>
                    <a:pt x="1900" y="13858"/>
                  </a:lnTo>
                  <a:lnTo>
                    <a:pt x="1827" y="13810"/>
                  </a:lnTo>
                  <a:lnTo>
                    <a:pt x="1827" y="13810"/>
                  </a:lnTo>
                  <a:close/>
                  <a:moveTo>
                    <a:pt x="8159" y="4482"/>
                  </a:moveTo>
                  <a:lnTo>
                    <a:pt x="8159" y="4482"/>
                  </a:lnTo>
                  <a:lnTo>
                    <a:pt x="8037" y="4482"/>
                  </a:lnTo>
                  <a:lnTo>
                    <a:pt x="7940" y="4433"/>
                  </a:lnTo>
                  <a:lnTo>
                    <a:pt x="7842" y="4384"/>
                  </a:lnTo>
                  <a:lnTo>
                    <a:pt x="7745" y="4311"/>
                  </a:lnTo>
                  <a:lnTo>
                    <a:pt x="7672" y="4238"/>
                  </a:lnTo>
                  <a:lnTo>
                    <a:pt x="7623" y="4141"/>
                  </a:lnTo>
                  <a:lnTo>
                    <a:pt x="7574" y="4019"/>
                  </a:lnTo>
                  <a:lnTo>
                    <a:pt x="7574" y="3897"/>
                  </a:lnTo>
                  <a:lnTo>
                    <a:pt x="7574" y="3897"/>
                  </a:lnTo>
                  <a:lnTo>
                    <a:pt x="7574" y="3775"/>
                  </a:lnTo>
                  <a:lnTo>
                    <a:pt x="7623" y="3678"/>
                  </a:lnTo>
                  <a:lnTo>
                    <a:pt x="7672" y="3580"/>
                  </a:lnTo>
                  <a:lnTo>
                    <a:pt x="7745" y="3483"/>
                  </a:lnTo>
                  <a:lnTo>
                    <a:pt x="7842" y="3410"/>
                  </a:lnTo>
                  <a:lnTo>
                    <a:pt x="7940" y="3361"/>
                  </a:lnTo>
                  <a:lnTo>
                    <a:pt x="8037" y="3337"/>
                  </a:lnTo>
                  <a:lnTo>
                    <a:pt x="8159" y="3313"/>
                  </a:lnTo>
                  <a:lnTo>
                    <a:pt x="8159" y="3313"/>
                  </a:lnTo>
                  <a:lnTo>
                    <a:pt x="8281" y="3337"/>
                  </a:lnTo>
                  <a:lnTo>
                    <a:pt x="8378" y="3361"/>
                  </a:lnTo>
                  <a:lnTo>
                    <a:pt x="8476" y="3410"/>
                  </a:lnTo>
                  <a:lnTo>
                    <a:pt x="8573" y="3483"/>
                  </a:lnTo>
                  <a:lnTo>
                    <a:pt x="8646" y="3580"/>
                  </a:lnTo>
                  <a:lnTo>
                    <a:pt x="8695" y="3678"/>
                  </a:lnTo>
                  <a:lnTo>
                    <a:pt x="8743" y="3775"/>
                  </a:lnTo>
                  <a:lnTo>
                    <a:pt x="8743" y="3897"/>
                  </a:lnTo>
                  <a:lnTo>
                    <a:pt x="8743" y="3897"/>
                  </a:lnTo>
                  <a:lnTo>
                    <a:pt x="8743" y="4019"/>
                  </a:lnTo>
                  <a:lnTo>
                    <a:pt x="8695" y="4141"/>
                  </a:lnTo>
                  <a:lnTo>
                    <a:pt x="8646" y="4238"/>
                  </a:lnTo>
                  <a:lnTo>
                    <a:pt x="8573" y="4311"/>
                  </a:lnTo>
                  <a:lnTo>
                    <a:pt x="8476" y="4384"/>
                  </a:lnTo>
                  <a:lnTo>
                    <a:pt x="8378" y="4433"/>
                  </a:lnTo>
                  <a:lnTo>
                    <a:pt x="8281" y="4482"/>
                  </a:lnTo>
                  <a:lnTo>
                    <a:pt x="8159" y="4482"/>
                  </a:lnTo>
                  <a:lnTo>
                    <a:pt x="8159" y="4482"/>
                  </a:lnTo>
                  <a:close/>
                  <a:moveTo>
                    <a:pt x="9133" y="5943"/>
                  </a:moveTo>
                  <a:lnTo>
                    <a:pt x="9133" y="5943"/>
                  </a:lnTo>
                  <a:lnTo>
                    <a:pt x="9036" y="5943"/>
                  </a:lnTo>
                  <a:lnTo>
                    <a:pt x="8963" y="5919"/>
                  </a:lnTo>
                  <a:lnTo>
                    <a:pt x="8841" y="5846"/>
                  </a:lnTo>
                  <a:lnTo>
                    <a:pt x="8768" y="5724"/>
                  </a:lnTo>
                  <a:lnTo>
                    <a:pt x="8743" y="5651"/>
                  </a:lnTo>
                  <a:lnTo>
                    <a:pt x="8743" y="5553"/>
                  </a:lnTo>
                  <a:lnTo>
                    <a:pt x="8743" y="5553"/>
                  </a:lnTo>
                  <a:lnTo>
                    <a:pt x="8743" y="5480"/>
                  </a:lnTo>
                  <a:lnTo>
                    <a:pt x="8768" y="5407"/>
                  </a:lnTo>
                  <a:lnTo>
                    <a:pt x="8841" y="5285"/>
                  </a:lnTo>
                  <a:lnTo>
                    <a:pt x="8963" y="5212"/>
                  </a:lnTo>
                  <a:lnTo>
                    <a:pt x="9036" y="5188"/>
                  </a:lnTo>
                  <a:lnTo>
                    <a:pt x="9133" y="5164"/>
                  </a:lnTo>
                  <a:lnTo>
                    <a:pt x="9133" y="5164"/>
                  </a:lnTo>
                  <a:lnTo>
                    <a:pt x="9206" y="5188"/>
                  </a:lnTo>
                  <a:lnTo>
                    <a:pt x="9279" y="5212"/>
                  </a:lnTo>
                  <a:lnTo>
                    <a:pt x="9401" y="5285"/>
                  </a:lnTo>
                  <a:lnTo>
                    <a:pt x="9474" y="5407"/>
                  </a:lnTo>
                  <a:lnTo>
                    <a:pt x="9498" y="5480"/>
                  </a:lnTo>
                  <a:lnTo>
                    <a:pt x="9523" y="5553"/>
                  </a:lnTo>
                  <a:lnTo>
                    <a:pt x="9523" y="5553"/>
                  </a:lnTo>
                  <a:lnTo>
                    <a:pt x="9498" y="5651"/>
                  </a:lnTo>
                  <a:lnTo>
                    <a:pt x="9474" y="5724"/>
                  </a:lnTo>
                  <a:lnTo>
                    <a:pt x="9401" y="5846"/>
                  </a:lnTo>
                  <a:lnTo>
                    <a:pt x="9279" y="5919"/>
                  </a:lnTo>
                  <a:lnTo>
                    <a:pt x="9206" y="5943"/>
                  </a:lnTo>
                  <a:lnTo>
                    <a:pt x="9133" y="5943"/>
                  </a:lnTo>
                  <a:lnTo>
                    <a:pt x="9133" y="5943"/>
                  </a:lnTo>
                  <a:close/>
                  <a:moveTo>
                    <a:pt x="9986" y="4409"/>
                  </a:moveTo>
                  <a:lnTo>
                    <a:pt x="9986" y="4409"/>
                  </a:lnTo>
                  <a:lnTo>
                    <a:pt x="9888" y="4409"/>
                  </a:lnTo>
                  <a:lnTo>
                    <a:pt x="9815" y="4384"/>
                  </a:lnTo>
                  <a:lnTo>
                    <a:pt x="9693" y="4287"/>
                  </a:lnTo>
                  <a:lnTo>
                    <a:pt x="9620" y="4165"/>
                  </a:lnTo>
                  <a:lnTo>
                    <a:pt x="9596" y="4092"/>
                  </a:lnTo>
                  <a:lnTo>
                    <a:pt x="9596" y="4019"/>
                  </a:lnTo>
                  <a:lnTo>
                    <a:pt x="9596" y="4019"/>
                  </a:lnTo>
                  <a:lnTo>
                    <a:pt x="9596" y="3946"/>
                  </a:lnTo>
                  <a:lnTo>
                    <a:pt x="9620" y="3873"/>
                  </a:lnTo>
                  <a:lnTo>
                    <a:pt x="9693" y="3751"/>
                  </a:lnTo>
                  <a:lnTo>
                    <a:pt x="9815" y="3654"/>
                  </a:lnTo>
                  <a:lnTo>
                    <a:pt x="9888" y="3629"/>
                  </a:lnTo>
                  <a:lnTo>
                    <a:pt x="9986" y="3629"/>
                  </a:lnTo>
                  <a:lnTo>
                    <a:pt x="9986" y="3629"/>
                  </a:lnTo>
                  <a:lnTo>
                    <a:pt x="10059" y="3629"/>
                  </a:lnTo>
                  <a:lnTo>
                    <a:pt x="10132" y="3654"/>
                  </a:lnTo>
                  <a:lnTo>
                    <a:pt x="10253" y="3751"/>
                  </a:lnTo>
                  <a:lnTo>
                    <a:pt x="10327" y="3873"/>
                  </a:lnTo>
                  <a:lnTo>
                    <a:pt x="10351" y="3946"/>
                  </a:lnTo>
                  <a:lnTo>
                    <a:pt x="10375" y="4019"/>
                  </a:lnTo>
                  <a:lnTo>
                    <a:pt x="10375" y="4019"/>
                  </a:lnTo>
                  <a:lnTo>
                    <a:pt x="10351" y="4092"/>
                  </a:lnTo>
                  <a:lnTo>
                    <a:pt x="10327" y="4165"/>
                  </a:lnTo>
                  <a:lnTo>
                    <a:pt x="10253" y="4287"/>
                  </a:lnTo>
                  <a:lnTo>
                    <a:pt x="10132" y="4384"/>
                  </a:lnTo>
                  <a:lnTo>
                    <a:pt x="10059" y="4409"/>
                  </a:lnTo>
                  <a:lnTo>
                    <a:pt x="9986" y="4409"/>
                  </a:lnTo>
                  <a:lnTo>
                    <a:pt x="9986" y="4409"/>
                  </a:lnTo>
                  <a:close/>
                  <a:moveTo>
                    <a:pt x="13200" y="4165"/>
                  </a:moveTo>
                  <a:lnTo>
                    <a:pt x="13200" y="4165"/>
                  </a:lnTo>
                  <a:lnTo>
                    <a:pt x="12957" y="3897"/>
                  </a:lnTo>
                  <a:lnTo>
                    <a:pt x="12713" y="3605"/>
                  </a:lnTo>
                  <a:lnTo>
                    <a:pt x="12713" y="3605"/>
                  </a:lnTo>
                  <a:lnTo>
                    <a:pt x="12372" y="3288"/>
                  </a:lnTo>
                  <a:lnTo>
                    <a:pt x="12007" y="3020"/>
                  </a:lnTo>
                  <a:lnTo>
                    <a:pt x="11642" y="2752"/>
                  </a:lnTo>
                  <a:lnTo>
                    <a:pt x="11276" y="2533"/>
                  </a:lnTo>
                  <a:lnTo>
                    <a:pt x="11276" y="2533"/>
                  </a:lnTo>
                  <a:lnTo>
                    <a:pt x="11715" y="2265"/>
                  </a:lnTo>
                  <a:lnTo>
                    <a:pt x="12153" y="2046"/>
                  </a:lnTo>
                  <a:lnTo>
                    <a:pt x="12518" y="1876"/>
                  </a:lnTo>
                  <a:lnTo>
                    <a:pt x="12884" y="1754"/>
                  </a:lnTo>
                  <a:lnTo>
                    <a:pt x="13176" y="1681"/>
                  </a:lnTo>
                  <a:lnTo>
                    <a:pt x="13444" y="1681"/>
                  </a:lnTo>
                  <a:lnTo>
                    <a:pt x="13541" y="1681"/>
                  </a:lnTo>
                  <a:lnTo>
                    <a:pt x="13639" y="1730"/>
                  </a:lnTo>
                  <a:lnTo>
                    <a:pt x="13736" y="1754"/>
                  </a:lnTo>
                  <a:lnTo>
                    <a:pt x="13809" y="1827"/>
                  </a:lnTo>
                  <a:lnTo>
                    <a:pt x="13809" y="1827"/>
                  </a:lnTo>
                  <a:lnTo>
                    <a:pt x="13858" y="1900"/>
                  </a:lnTo>
                  <a:lnTo>
                    <a:pt x="13907" y="1973"/>
                  </a:lnTo>
                  <a:lnTo>
                    <a:pt x="13931" y="2070"/>
                  </a:lnTo>
                  <a:lnTo>
                    <a:pt x="13955" y="2168"/>
                  </a:lnTo>
                  <a:lnTo>
                    <a:pt x="13955" y="2411"/>
                  </a:lnTo>
                  <a:lnTo>
                    <a:pt x="13882" y="2679"/>
                  </a:lnTo>
                  <a:lnTo>
                    <a:pt x="13785" y="3020"/>
                  </a:lnTo>
                  <a:lnTo>
                    <a:pt x="13639" y="3361"/>
                  </a:lnTo>
                  <a:lnTo>
                    <a:pt x="13444" y="3751"/>
                  </a:lnTo>
                  <a:lnTo>
                    <a:pt x="13200" y="4165"/>
                  </a:lnTo>
                  <a:lnTo>
                    <a:pt x="13200" y="4165"/>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Google Shape;148;p18"/>
          <p:cNvSpPr/>
          <p:nvPr/>
        </p:nvSpPr>
        <p:spPr>
          <a:xfrm rot="2697278">
            <a:off x="7921136" y="2360858"/>
            <a:ext cx="438306" cy="418511"/>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49;p18"/>
          <p:cNvSpPr/>
          <p:nvPr/>
        </p:nvSpPr>
        <p:spPr>
          <a:xfrm>
            <a:off x="8286776" y="2143122"/>
            <a:ext cx="175587" cy="167693"/>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 name="Google Shape;142;p18"/>
          <p:cNvGrpSpPr/>
          <p:nvPr/>
        </p:nvGrpSpPr>
        <p:grpSpPr>
          <a:xfrm rot="-587346">
            <a:off x="7202801" y="2987977"/>
            <a:ext cx="759491" cy="759448"/>
            <a:chOff x="576250" y="4319400"/>
            <a:chExt cx="442075" cy="442050"/>
          </a:xfrm>
        </p:grpSpPr>
        <p:sp>
          <p:nvSpPr>
            <p:cNvPr id="9" name="Google Shape;143;p18"/>
            <p:cNvSpPr/>
            <p:nvPr/>
          </p:nvSpPr>
          <p:spPr>
            <a:xfrm>
              <a:off x="576250" y="4319400"/>
              <a:ext cx="442075" cy="442050"/>
            </a:xfrm>
            <a:custGeom>
              <a:avLst/>
              <a:gdLst/>
              <a:ahLst/>
              <a:cxnLst/>
              <a:rect l="l" t="t" r="r" b="b"/>
              <a:pathLst>
                <a:path w="17683" h="17682" fill="none" extrusionOk="0">
                  <a:moveTo>
                    <a:pt x="11472" y="17292"/>
                  </a:moveTo>
                  <a:lnTo>
                    <a:pt x="11472" y="12153"/>
                  </a:lnTo>
                  <a:lnTo>
                    <a:pt x="16416" y="7209"/>
                  </a:lnTo>
                  <a:lnTo>
                    <a:pt x="16416" y="7209"/>
                  </a:lnTo>
                  <a:lnTo>
                    <a:pt x="16562" y="7063"/>
                  </a:lnTo>
                  <a:lnTo>
                    <a:pt x="16684" y="6868"/>
                  </a:lnTo>
                  <a:lnTo>
                    <a:pt x="16830" y="6674"/>
                  </a:lnTo>
                  <a:lnTo>
                    <a:pt x="16927" y="6479"/>
                  </a:lnTo>
                  <a:lnTo>
                    <a:pt x="17146" y="6040"/>
                  </a:lnTo>
                  <a:lnTo>
                    <a:pt x="17317" y="5553"/>
                  </a:lnTo>
                  <a:lnTo>
                    <a:pt x="17439" y="5042"/>
                  </a:lnTo>
                  <a:lnTo>
                    <a:pt x="17560" y="4506"/>
                  </a:lnTo>
                  <a:lnTo>
                    <a:pt x="17633" y="3970"/>
                  </a:lnTo>
                  <a:lnTo>
                    <a:pt x="17658" y="3434"/>
                  </a:lnTo>
                  <a:lnTo>
                    <a:pt x="17682" y="2898"/>
                  </a:lnTo>
                  <a:lnTo>
                    <a:pt x="17682" y="2411"/>
                  </a:lnTo>
                  <a:lnTo>
                    <a:pt x="17658" y="1949"/>
                  </a:lnTo>
                  <a:lnTo>
                    <a:pt x="17609" y="1510"/>
                  </a:lnTo>
                  <a:lnTo>
                    <a:pt x="17536" y="1145"/>
                  </a:lnTo>
                  <a:lnTo>
                    <a:pt x="17463" y="828"/>
                  </a:lnTo>
                  <a:lnTo>
                    <a:pt x="17366" y="585"/>
                  </a:lnTo>
                  <a:lnTo>
                    <a:pt x="17292" y="487"/>
                  </a:lnTo>
                  <a:lnTo>
                    <a:pt x="17244" y="439"/>
                  </a:lnTo>
                  <a:lnTo>
                    <a:pt x="17244" y="439"/>
                  </a:lnTo>
                  <a:lnTo>
                    <a:pt x="17195" y="390"/>
                  </a:lnTo>
                  <a:lnTo>
                    <a:pt x="17098" y="317"/>
                  </a:lnTo>
                  <a:lnTo>
                    <a:pt x="16854" y="219"/>
                  </a:lnTo>
                  <a:lnTo>
                    <a:pt x="16537" y="146"/>
                  </a:lnTo>
                  <a:lnTo>
                    <a:pt x="16172" y="73"/>
                  </a:lnTo>
                  <a:lnTo>
                    <a:pt x="15734" y="25"/>
                  </a:lnTo>
                  <a:lnTo>
                    <a:pt x="15271" y="0"/>
                  </a:lnTo>
                  <a:lnTo>
                    <a:pt x="14784" y="0"/>
                  </a:lnTo>
                  <a:lnTo>
                    <a:pt x="14248" y="25"/>
                  </a:lnTo>
                  <a:lnTo>
                    <a:pt x="13712" y="49"/>
                  </a:lnTo>
                  <a:lnTo>
                    <a:pt x="13176" y="122"/>
                  </a:lnTo>
                  <a:lnTo>
                    <a:pt x="12641" y="244"/>
                  </a:lnTo>
                  <a:lnTo>
                    <a:pt x="12129" y="366"/>
                  </a:lnTo>
                  <a:lnTo>
                    <a:pt x="11642" y="536"/>
                  </a:lnTo>
                  <a:lnTo>
                    <a:pt x="11204" y="755"/>
                  </a:lnTo>
                  <a:lnTo>
                    <a:pt x="10985" y="853"/>
                  </a:lnTo>
                  <a:lnTo>
                    <a:pt x="10814" y="999"/>
                  </a:lnTo>
                  <a:lnTo>
                    <a:pt x="10619" y="1121"/>
                  </a:lnTo>
                  <a:lnTo>
                    <a:pt x="10473" y="1267"/>
                  </a:lnTo>
                  <a:lnTo>
                    <a:pt x="5529" y="6211"/>
                  </a:lnTo>
                  <a:lnTo>
                    <a:pt x="390" y="6211"/>
                  </a:lnTo>
                  <a:lnTo>
                    <a:pt x="390" y="6211"/>
                  </a:lnTo>
                  <a:lnTo>
                    <a:pt x="244" y="6235"/>
                  </a:lnTo>
                  <a:lnTo>
                    <a:pt x="147" y="6259"/>
                  </a:lnTo>
                  <a:lnTo>
                    <a:pt x="49" y="6308"/>
                  </a:lnTo>
                  <a:lnTo>
                    <a:pt x="0" y="6381"/>
                  </a:lnTo>
                  <a:lnTo>
                    <a:pt x="0" y="6454"/>
                  </a:lnTo>
                  <a:lnTo>
                    <a:pt x="25" y="6552"/>
                  </a:lnTo>
                  <a:lnTo>
                    <a:pt x="74" y="6649"/>
                  </a:lnTo>
                  <a:lnTo>
                    <a:pt x="171" y="6771"/>
                  </a:lnTo>
                  <a:lnTo>
                    <a:pt x="2582" y="9158"/>
                  </a:lnTo>
                  <a:lnTo>
                    <a:pt x="2265" y="9474"/>
                  </a:lnTo>
                  <a:lnTo>
                    <a:pt x="950" y="9718"/>
                  </a:lnTo>
                  <a:lnTo>
                    <a:pt x="950" y="9718"/>
                  </a:lnTo>
                  <a:lnTo>
                    <a:pt x="804" y="9767"/>
                  </a:lnTo>
                  <a:lnTo>
                    <a:pt x="682" y="9815"/>
                  </a:lnTo>
                  <a:lnTo>
                    <a:pt x="609" y="9913"/>
                  </a:lnTo>
                  <a:lnTo>
                    <a:pt x="561" y="9986"/>
                  </a:lnTo>
                  <a:lnTo>
                    <a:pt x="561" y="10083"/>
                  </a:lnTo>
                  <a:lnTo>
                    <a:pt x="585" y="10205"/>
                  </a:lnTo>
                  <a:lnTo>
                    <a:pt x="634" y="10302"/>
                  </a:lnTo>
                  <a:lnTo>
                    <a:pt x="731" y="10424"/>
                  </a:lnTo>
                  <a:lnTo>
                    <a:pt x="7258" y="16951"/>
                  </a:lnTo>
                  <a:lnTo>
                    <a:pt x="7258" y="16951"/>
                  </a:lnTo>
                  <a:lnTo>
                    <a:pt x="7380" y="17049"/>
                  </a:lnTo>
                  <a:lnTo>
                    <a:pt x="7477" y="17097"/>
                  </a:lnTo>
                  <a:lnTo>
                    <a:pt x="7599" y="17122"/>
                  </a:lnTo>
                  <a:lnTo>
                    <a:pt x="7697" y="17122"/>
                  </a:lnTo>
                  <a:lnTo>
                    <a:pt x="7770" y="17073"/>
                  </a:lnTo>
                  <a:lnTo>
                    <a:pt x="7867" y="17000"/>
                  </a:lnTo>
                  <a:lnTo>
                    <a:pt x="7916" y="16878"/>
                  </a:lnTo>
                  <a:lnTo>
                    <a:pt x="7965" y="16732"/>
                  </a:lnTo>
                  <a:lnTo>
                    <a:pt x="8208" y="15417"/>
                  </a:lnTo>
                  <a:lnTo>
                    <a:pt x="8525" y="15100"/>
                  </a:lnTo>
                  <a:lnTo>
                    <a:pt x="10911" y="17511"/>
                  </a:lnTo>
                  <a:lnTo>
                    <a:pt x="10911" y="17511"/>
                  </a:lnTo>
                  <a:lnTo>
                    <a:pt x="11033" y="17609"/>
                  </a:lnTo>
                  <a:lnTo>
                    <a:pt x="11131" y="17658"/>
                  </a:lnTo>
                  <a:lnTo>
                    <a:pt x="11228" y="17682"/>
                  </a:lnTo>
                  <a:lnTo>
                    <a:pt x="11301" y="17682"/>
                  </a:lnTo>
                  <a:lnTo>
                    <a:pt x="11374" y="17633"/>
                  </a:lnTo>
                  <a:lnTo>
                    <a:pt x="11423" y="17536"/>
                  </a:lnTo>
                  <a:lnTo>
                    <a:pt x="11447" y="17438"/>
                  </a:lnTo>
                  <a:lnTo>
                    <a:pt x="11472" y="17292"/>
                  </a:lnTo>
                  <a:lnTo>
                    <a:pt x="11472" y="17292"/>
                  </a:lnTo>
                  <a:close/>
                  <a:moveTo>
                    <a:pt x="6162" y="12202"/>
                  </a:moveTo>
                  <a:lnTo>
                    <a:pt x="6162" y="12202"/>
                  </a:lnTo>
                  <a:lnTo>
                    <a:pt x="6089" y="12275"/>
                  </a:lnTo>
                  <a:lnTo>
                    <a:pt x="6016" y="12324"/>
                  </a:lnTo>
                  <a:lnTo>
                    <a:pt x="5919" y="12348"/>
                  </a:lnTo>
                  <a:lnTo>
                    <a:pt x="5821" y="12348"/>
                  </a:lnTo>
                  <a:lnTo>
                    <a:pt x="5724" y="12348"/>
                  </a:lnTo>
                  <a:lnTo>
                    <a:pt x="5626" y="12324"/>
                  </a:lnTo>
                  <a:lnTo>
                    <a:pt x="5553" y="12275"/>
                  </a:lnTo>
                  <a:lnTo>
                    <a:pt x="5480" y="12202"/>
                  </a:lnTo>
                  <a:lnTo>
                    <a:pt x="5480" y="12202"/>
                  </a:lnTo>
                  <a:lnTo>
                    <a:pt x="5407" y="12129"/>
                  </a:lnTo>
                  <a:lnTo>
                    <a:pt x="5359" y="12056"/>
                  </a:lnTo>
                  <a:lnTo>
                    <a:pt x="5334" y="11959"/>
                  </a:lnTo>
                  <a:lnTo>
                    <a:pt x="5334" y="11861"/>
                  </a:lnTo>
                  <a:lnTo>
                    <a:pt x="5334" y="11764"/>
                  </a:lnTo>
                  <a:lnTo>
                    <a:pt x="5359" y="11666"/>
                  </a:lnTo>
                  <a:lnTo>
                    <a:pt x="5407" y="11593"/>
                  </a:lnTo>
                  <a:lnTo>
                    <a:pt x="5480" y="11520"/>
                  </a:lnTo>
                  <a:lnTo>
                    <a:pt x="8013" y="8987"/>
                  </a:lnTo>
                  <a:lnTo>
                    <a:pt x="8013" y="8987"/>
                  </a:lnTo>
                  <a:lnTo>
                    <a:pt x="8086" y="8939"/>
                  </a:lnTo>
                  <a:lnTo>
                    <a:pt x="8159" y="8890"/>
                  </a:lnTo>
                  <a:lnTo>
                    <a:pt x="8257" y="8865"/>
                  </a:lnTo>
                  <a:lnTo>
                    <a:pt x="8354" y="8841"/>
                  </a:lnTo>
                  <a:lnTo>
                    <a:pt x="8452" y="8865"/>
                  </a:lnTo>
                  <a:lnTo>
                    <a:pt x="8525" y="8890"/>
                  </a:lnTo>
                  <a:lnTo>
                    <a:pt x="8622" y="8939"/>
                  </a:lnTo>
                  <a:lnTo>
                    <a:pt x="8695" y="8987"/>
                  </a:lnTo>
                  <a:lnTo>
                    <a:pt x="8695" y="8987"/>
                  </a:lnTo>
                  <a:lnTo>
                    <a:pt x="8744" y="9060"/>
                  </a:lnTo>
                  <a:lnTo>
                    <a:pt x="8793" y="9158"/>
                  </a:lnTo>
                  <a:lnTo>
                    <a:pt x="8817" y="9231"/>
                  </a:lnTo>
                  <a:lnTo>
                    <a:pt x="8841" y="9328"/>
                  </a:lnTo>
                  <a:lnTo>
                    <a:pt x="8817" y="9426"/>
                  </a:lnTo>
                  <a:lnTo>
                    <a:pt x="8793" y="9523"/>
                  </a:lnTo>
                  <a:lnTo>
                    <a:pt x="8744" y="9596"/>
                  </a:lnTo>
                  <a:lnTo>
                    <a:pt x="8695" y="9669"/>
                  </a:lnTo>
                  <a:lnTo>
                    <a:pt x="6162" y="12202"/>
                  </a:lnTo>
                  <a:close/>
                  <a:moveTo>
                    <a:pt x="13396" y="7307"/>
                  </a:moveTo>
                  <a:lnTo>
                    <a:pt x="13396" y="7307"/>
                  </a:lnTo>
                  <a:lnTo>
                    <a:pt x="13274" y="7404"/>
                  </a:lnTo>
                  <a:lnTo>
                    <a:pt x="13152" y="7477"/>
                  </a:lnTo>
                  <a:lnTo>
                    <a:pt x="13006" y="7526"/>
                  </a:lnTo>
                  <a:lnTo>
                    <a:pt x="12836" y="7550"/>
                  </a:lnTo>
                  <a:lnTo>
                    <a:pt x="12689" y="7526"/>
                  </a:lnTo>
                  <a:lnTo>
                    <a:pt x="12543" y="7477"/>
                  </a:lnTo>
                  <a:lnTo>
                    <a:pt x="12421" y="7404"/>
                  </a:lnTo>
                  <a:lnTo>
                    <a:pt x="12300" y="7307"/>
                  </a:lnTo>
                  <a:lnTo>
                    <a:pt x="10376" y="5383"/>
                  </a:lnTo>
                  <a:lnTo>
                    <a:pt x="10376" y="5383"/>
                  </a:lnTo>
                  <a:lnTo>
                    <a:pt x="10278" y="5261"/>
                  </a:lnTo>
                  <a:lnTo>
                    <a:pt x="10205" y="5139"/>
                  </a:lnTo>
                  <a:lnTo>
                    <a:pt x="10156" y="4993"/>
                  </a:lnTo>
                  <a:lnTo>
                    <a:pt x="10132" y="4847"/>
                  </a:lnTo>
                  <a:lnTo>
                    <a:pt x="10156" y="4676"/>
                  </a:lnTo>
                  <a:lnTo>
                    <a:pt x="10205" y="4530"/>
                  </a:lnTo>
                  <a:lnTo>
                    <a:pt x="10278" y="4408"/>
                  </a:lnTo>
                  <a:lnTo>
                    <a:pt x="10376" y="4287"/>
                  </a:lnTo>
                  <a:lnTo>
                    <a:pt x="10376" y="4287"/>
                  </a:lnTo>
                  <a:lnTo>
                    <a:pt x="11326" y="3313"/>
                  </a:lnTo>
                  <a:lnTo>
                    <a:pt x="11326" y="3313"/>
                  </a:lnTo>
                  <a:lnTo>
                    <a:pt x="11496" y="3166"/>
                  </a:lnTo>
                  <a:lnTo>
                    <a:pt x="11666" y="3045"/>
                  </a:lnTo>
                  <a:lnTo>
                    <a:pt x="11861" y="2947"/>
                  </a:lnTo>
                  <a:lnTo>
                    <a:pt x="12032" y="2850"/>
                  </a:lnTo>
                  <a:lnTo>
                    <a:pt x="12227" y="2777"/>
                  </a:lnTo>
                  <a:lnTo>
                    <a:pt x="12446" y="2728"/>
                  </a:lnTo>
                  <a:lnTo>
                    <a:pt x="12641" y="2704"/>
                  </a:lnTo>
                  <a:lnTo>
                    <a:pt x="12836" y="2704"/>
                  </a:lnTo>
                  <a:lnTo>
                    <a:pt x="13055" y="2704"/>
                  </a:lnTo>
                  <a:lnTo>
                    <a:pt x="13250" y="2728"/>
                  </a:lnTo>
                  <a:lnTo>
                    <a:pt x="13469" y="2777"/>
                  </a:lnTo>
                  <a:lnTo>
                    <a:pt x="13664" y="2850"/>
                  </a:lnTo>
                  <a:lnTo>
                    <a:pt x="13834" y="2947"/>
                  </a:lnTo>
                  <a:lnTo>
                    <a:pt x="14029" y="3045"/>
                  </a:lnTo>
                  <a:lnTo>
                    <a:pt x="14199" y="3166"/>
                  </a:lnTo>
                  <a:lnTo>
                    <a:pt x="14370" y="3313"/>
                  </a:lnTo>
                  <a:lnTo>
                    <a:pt x="14370" y="3313"/>
                  </a:lnTo>
                  <a:lnTo>
                    <a:pt x="14516" y="3483"/>
                  </a:lnTo>
                  <a:lnTo>
                    <a:pt x="14638" y="3653"/>
                  </a:lnTo>
                  <a:lnTo>
                    <a:pt x="14735" y="3848"/>
                  </a:lnTo>
                  <a:lnTo>
                    <a:pt x="14833" y="4019"/>
                  </a:lnTo>
                  <a:lnTo>
                    <a:pt x="14906" y="4214"/>
                  </a:lnTo>
                  <a:lnTo>
                    <a:pt x="14954" y="4433"/>
                  </a:lnTo>
                  <a:lnTo>
                    <a:pt x="14979" y="4628"/>
                  </a:lnTo>
                  <a:lnTo>
                    <a:pt x="14979" y="4847"/>
                  </a:lnTo>
                  <a:lnTo>
                    <a:pt x="14979" y="5042"/>
                  </a:lnTo>
                  <a:lnTo>
                    <a:pt x="14954" y="5237"/>
                  </a:lnTo>
                  <a:lnTo>
                    <a:pt x="14906" y="5456"/>
                  </a:lnTo>
                  <a:lnTo>
                    <a:pt x="14833" y="5651"/>
                  </a:lnTo>
                  <a:lnTo>
                    <a:pt x="14735" y="5821"/>
                  </a:lnTo>
                  <a:lnTo>
                    <a:pt x="14638" y="6016"/>
                  </a:lnTo>
                  <a:lnTo>
                    <a:pt x="14516" y="6186"/>
                  </a:lnTo>
                  <a:lnTo>
                    <a:pt x="14370" y="6357"/>
                  </a:lnTo>
                  <a:lnTo>
                    <a:pt x="14370" y="6357"/>
                  </a:lnTo>
                  <a:lnTo>
                    <a:pt x="13396" y="7307"/>
                  </a:lnTo>
                  <a:lnTo>
                    <a:pt x="13396" y="7307"/>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44;p18"/>
            <p:cNvSpPr/>
            <p:nvPr/>
          </p:nvSpPr>
          <p:spPr>
            <a:xfrm>
              <a:off x="595725" y="4668875"/>
              <a:ext cx="73100" cy="73100"/>
            </a:xfrm>
            <a:custGeom>
              <a:avLst/>
              <a:gdLst/>
              <a:ahLst/>
              <a:cxnLst/>
              <a:rect l="l" t="t" r="r" b="b"/>
              <a:pathLst>
                <a:path w="2924" h="2924" fill="none" extrusionOk="0">
                  <a:moveTo>
                    <a:pt x="2656" y="269"/>
                  </a:moveTo>
                  <a:lnTo>
                    <a:pt x="2656" y="269"/>
                  </a:lnTo>
                  <a:lnTo>
                    <a:pt x="2509" y="147"/>
                  </a:lnTo>
                  <a:lnTo>
                    <a:pt x="2363" y="74"/>
                  </a:lnTo>
                  <a:lnTo>
                    <a:pt x="2193" y="25"/>
                  </a:lnTo>
                  <a:lnTo>
                    <a:pt x="2022" y="1"/>
                  </a:lnTo>
                  <a:lnTo>
                    <a:pt x="1852" y="25"/>
                  </a:lnTo>
                  <a:lnTo>
                    <a:pt x="1681" y="74"/>
                  </a:lnTo>
                  <a:lnTo>
                    <a:pt x="1511" y="147"/>
                  </a:lnTo>
                  <a:lnTo>
                    <a:pt x="1365" y="269"/>
                  </a:lnTo>
                  <a:lnTo>
                    <a:pt x="1365" y="269"/>
                  </a:lnTo>
                  <a:lnTo>
                    <a:pt x="1219" y="488"/>
                  </a:lnTo>
                  <a:lnTo>
                    <a:pt x="999" y="829"/>
                  </a:lnTo>
                  <a:lnTo>
                    <a:pt x="561" y="1730"/>
                  </a:lnTo>
                  <a:lnTo>
                    <a:pt x="171" y="2558"/>
                  </a:lnTo>
                  <a:lnTo>
                    <a:pt x="1" y="2924"/>
                  </a:lnTo>
                  <a:lnTo>
                    <a:pt x="1" y="2924"/>
                  </a:lnTo>
                  <a:lnTo>
                    <a:pt x="366" y="2753"/>
                  </a:lnTo>
                  <a:lnTo>
                    <a:pt x="1194" y="2363"/>
                  </a:lnTo>
                  <a:lnTo>
                    <a:pt x="2095" y="1925"/>
                  </a:lnTo>
                  <a:lnTo>
                    <a:pt x="2436" y="1706"/>
                  </a:lnTo>
                  <a:lnTo>
                    <a:pt x="2656" y="1560"/>
                  </a:lnTo>
                  <a:lnTo>
                    <a:pt x="2656" y="1560"/>
                  </a:lnTo>
                  <a:lnTo>
                    <a:pt x="2777" y="1414"/>
                  </a:lnTo>
                  <a:lnTo>
                    <a:pt x="2850" y="1243"/>
                  </a:lnTo>
                  <a:lnTo>
                    <a:pt x="2899" y="1073"/>
                  </a:lnTo>
                  <a:lnTo>
                    <a:pt x="2923" y="902"/>
                  </a:lnTo>
                  <a:lnTo>
                    <a:pt x="2899" y="732"/>
                  </a:lnTo>
                  <a:lnTo>
                    <a:pt x="2850" y="561"/>
                  </a:lnTo>
                  <a:lnTo>
                    <a:pt x="2777" y="415"/>
                  </a:lnTo>
                  <a:lnTo>
                    <a:pt x="2656" y="269"/>
                  </a:lnTo>
                  <a:lnTo>
                    <a:pt x="2656" y="269"/>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45;p18"/>
            <p:cNvSpPr/>
            <p:nvPr/>
          </p:nvSpPr>
          <p:spPr>
            <a:xfrm>
              <a:off x="652350" y="4711500"/>
              <a:ext cx="46925" cy="46925"/>
            </a:xfrm>
            <a:custGeom>
              <a:avLst/>
              <a:gdLst/>
              <a:ahLst/>
              <a:cxnLst/>
              <a:rect l="l" t="t" r="r" b="b"/>
              <a:pathLst>
                <a:path w="1877" h="1877" fill="none" extrusionOk="0">
                  <a:moveTo>
                    <a:pt x="1657" y="244"/>
                  </a:moveTo>
                  <a:lnTo>
                    <a:pt x="1657" y="244"/>
                  </a:lnTo>
                  <a:lnTo>
                    <a:pt x="1535" y="147"/>
                  </a:lnTo>
                  <a:lnTo>
                    <a:pt x="1413" y="74"/>
                  </a:lnTo>
                  <a:lnTo>
                    <a:pt x="1267" y="25"/>
                  </a:lnTo>
                  <a:lnTo>
                    <a:pt x="1121" y="1"/>
                  </a:lnTo>
                  <a:lnTo>
                    <a:pt x="975" y="25"/>
                  </a:lnTo>
                  <a:lnTo>
                    <a:pt x="829" y="74"/>
                  </a:lnTo>
                  <a:lnTo>
                    <a:pt x="707" y="147"/>
                  </a:lnTo>
                  <a:lnTo>
                    <a:pt x="585" y="244"/>
                  </a:lnTo>
                  <a:lnTo>
                    <a:pt x="585" y="244"/>
                  </a:lnTo>
                  <a:lnTo>
                    <a:pt x="464" y="391"/>
                  </a:lnTo>
                  <a:lnTo>
                    <a:pt x="366" y="610"/>
                  </a:lnTo>
                  <a:lnTo>
                    <a:pt x="269" y="878"/>
                  </a:lnTo>
                  <a:lnTo>
                    <a:pt x="171" y="1170"/>
                  </a:lnTo>
                  <a:lnTo>
                    <a:pt x="50" y="1681"/>
                  </a:lnTo>
                  <a:lnTo>
                    <a:pt x="1" y="1876"/>
                  </a:lnTo>
                  <a:lnTo>
                    <a:pt x="1" y="1876"/>
                  </a:lnTo>
                  <a:lnTo>
                    <a:pt x="220" y="1852"/>
                  </a:lnTo>
                  <a:lnTo>
                    <a:pt x="731" y="1706"/>
                  </a:lnTo>
                  <a:lnTo>
                    <a:pt x="999" y="1633"/>
                  </a:lnTo>
                  <a:lnTo>
                    <a:pt x="1267" y="1535"/>
                  </a:lnTo>
                  <a:lnTo>
                    <a:pt x="1511" y="1413"/>
                  </a:lnTo>
                  <a:lnTo>
                    <a:pt x="1657" y="1316"/>
                  </a:lnTo>
                  <a:lnTo>
                    <a:pt x="1657" y="1316"/>
                  </a:lnTo>
                  <a:lnTo>
                    <a:pt x="1754" y="1194"/>
                  </a:lnTo>
                  <a:lnTo>
                    <a:pt x="1827" y="1048"/>
                  </a:lnTo>
                  <a:lnTo>
                    <a:pt x="1876" y="926"/>
                  </a:lnTo>
                  <a:lnTo>
                    <a:pt x="1876" y="780"/>
                  </a:lnTo>
                  <a:lnTo>
                    <a:pt x="1876" y="634"/>
                  </a:lnTo>
                  <a:lnTo>
                    <a:pt x="1827" y="488"/>
                  </a:lnTo>
                  <a:lnTo>
                    <a:pt x="1754" y="366"/>
                  </a:lnTo>
                  <a:lnTo>
                    <a:pt x="1657" y="244"/>
                  </a:lnTo>
                  <a:lnTo>
                    <a:pt x="1657" y="244"/>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46;p18"/>
            <p:cNvSpPr/>
            <p:nvPr/>
          </p:nvSpPr>
          <p:spPr>
            <a:xfrm>
              <a:off x="579300" y="4638450"/>
              <a:ext cx="46900" cy="46900"/>
            </a:xfrm>
            <a:custGeom>
              <a:avLst/>
              <a:gdLst/>
              <a:ahLst/>
              <a:cxnLst/>
              <a:rect l="l" t="t" r="r" b="b"/>
              <a:pathLst>
                <a:path w="1876" h="1876" fill="none" extrusionOk="0">
                  <a:moveTo>
                    <a:pt x="1632" y="219"/>
                  </a:moveTo>
                  <a:lnTo>
                    <a:pt x="1632" y="219"/>
                  </a:lnTo>
                  <a:lnTo>
                    <a:pt x="1510" y="122"/>
                  </a:lnTo>
                  <a:lnTo>
                    <a:pt x="1388" y="49"/>
                  </a:lnTo>
                  <a:lnTo>
                    <a:pt x="1242" y="0"/>
                  </a:lnTo>
                  <a:lnTo>
                    <a:pt x="1096" y="0"/>
                  </a:lnTo>
                  <a:lnTo>
                    <a:pt x="950" y="0"/>
                  </a:lnTo>
                  <a:lnTo>
                    <a:pt x="828" y="49"/>
                  </a:lnTo>
                  <a:lnTo>
                    <a:pt x="682" y="122"/>
                  </a:lnTo>
                  <a:lnTo>
                    <a:pt x="560" y="219"/>
                  </a:lnTo>
                  <a:lnTo>
                    <a:pt x="560" y="219"/>
                  </a:lnTo>
                  <a:lnTo>
                    <a:pt x="463" y="366"/>
                  </a:lnTo>
                  <a:lnTo>
                    <a:pt x="341" y="609"/>
                  </a:lnTo>
                  <a:lnTo>
                    <a:pt x="244" y="877"/>
                  </a:lnTo>
                  <a:lnTo>
                    <a:pt x="171" y="1145"/>
                  </a:lnTo>
                  <a:lnTo>
                    <a:pt x="25" y="1656"/>
                  </a:lnTo>
                  <a:lnTo>
                    <a:pt x="0" y="1876"/>
                  </a:lnTo>
                  <a:lnTo>
                    <a:pt x="0" y="1876"/>
                  </a:lnTo>
                  <a:lnTo>
                    <a:pt x="195" y="1827"/>
                  </a:lnTo>
                  <a:lnTo>
                    <a:pt x="707" y="1705"/>
                  </a:lnTo>
                  <a:lnTo>
                    <a:pt x="999" y="1608"/>
                  </a:lnTo>
                  <a:lnTo>
                    <a:pt x="1267" y="1510"/>
                  </a:lnTo>
                  <a:lnTo>
                    <a:pt x="1486" y="1413"/>
                  </a:lnTo>
                  <a:lnTo>
                    <a:pt x="1632" y="1291"/>
                  </a:lnTo>
                  <a:lnTo>
                    <a:pt x="1632" y="1291"/>
                  </a:lnTo>
                  <a:lnTo>
                    <a:pt x="1729" y="1169"/>
                  </a:lnTo>
                  <a:lnTo>
                    <a:pt x="1802" y="1048"/>
                  </a:lnTo>
                  <a:lnTo>
                    <a:pt x="1851" y="901"/>
                  </a:lnTo>
                  <a:lnTo>
                    <a:pt x="1876" y="755"/>
                  </a:lnTo>
                  <a:lnTo>
                    <a:pt x="1851" y="609"/>
                  </a:lnTo>
                  <a:lnTo>
                    <a:pt x="1802" y="463"/>
                  </a:lnTo>
                  <a:lnTo>
                    <a:pt x="1729" y="341"/>
                  </a:lnTo>
                  <a:lnTo>
                    <a:pt x="1632" y="219"/>
                  </a:lnTo>
                  <a:lnTo>
                    <a:pt x="1632" y="219"/>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5842" name="Picture 2">
            <a:extLst>
              <a:ext uri="{FF2B5EF4-FFF2-40B4-BE49-F238E27FC236}">
                <a16:creationId xmlns:a16="http://schemas.microsoft.com/office/drawing/2014/main" id="{E0FACC78-7B61-48A8-A2F1-352565335F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3448" y="510592"/>
            <a:ext cx="5767928" cy="411904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2" name="Google Shape;132;p17"/>
          <p:cNvSpPr txBox="1">
            <a:spLocks noGrp="1"/>
          </p:cNvSpPr>
          <p:nvPr>
            <p:ph type="sldNum" idx="12"/>
          </p:nvPr>
        </p:nvSpPr>
        <p:spPr>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5</a:t>
            </a:fld>
            <a:endParaRPr/>
          </a:p>
        </p:txBody>
      </p:sp>
      <p:grpSp>
        <p:nvGrpSpPr>
          <p:cNvPr id="2" name="Google Shape;142;p18"/>
          <p:cNvGrpSpPr/>
          <p:nvPr/>
        </p:nvGrpSpPr>
        <p:grpSpPr>
          <a:xfrm rot="-587346">
            <a:off x="273315" y="701960"/>
            <a:ext cx="759491" cy="759448"/>
            <a:chOff x="576250" y="4319400"/>
            <a:chExt cx="442075" cy="442050"/>
          </a:xfrm>
        </p:grpSpPr>
        <p:sp>
          <p:nvSpPr>
            <p:cNvPr id="6" name="Google Shape;143;p18"/>
            <p:cNvSpPr/>
            <p:nvPr/>
          </p:nvSpPr>
          <p:spPr>
            <a:xfrm>
              <a:off x="576250" y="4319400"/>
              <a:ext cx="442075" cy="442050"/>
            </a:xfrm>
            <a:custGeom>
              <a:avLst/>
              <a:gdLst/>
              <a:ahLst/>
              <a:cxnLst/>
              <a:rect l="l" t="t" r="r" b="b"/>
              <a:pathLst>
                <a:path w="17683" h="17682" fill="none" extrusionOk="0">
                  <a:moveTo>
                    <a:pt x="11472" y="17292"/>
                  </a:moveTo>
                  <a:lnTo>
                    <a:pt x="11472" y="12153"/>
                  </a:lnTo>
                  <a:lnTo>
                    <a:pt x="16416" y="7209"/>
                  </a:lnTo>
                  <a:lnTo>
                    <a:pt x="16416" y="7209"/>
                  </a:lnTo>
                  <a:lnTo>
                    <a:pt x="16562" y="7063"/>
                  </a:lnTo>
                  <a:lnTo>
                    <a:pt x="16684" y="6868"/>
                  </a:lnTo>
                  <a:lnTo>
                    <a:pt x="16830" y="6674"/>
                  </a:lnTo>
                  <a:lnTo>
                    <a:pt x="16927" y="6479"/>
                  </a:lnTo>
                  <a:lnTo>
                    <a:pt x="17146" y="6040"/>
                  </a:lnTo>
                  <a:lnTo>
                    <a:pt x="17317" y="5553"/>
                  </a:lnTo>
                  <a:lnTo>
                    <a:pt x="17439" y="5042"/>
                  </a:lnTo>
                  <a:lnTo>
                    <a:pt x="17560" y="4506"/>
                  </a:lnTo>
                  <a:lnTo>
                    <a:pt x="17633" y="3970"/>
                  </a:lnTo>
                  <a:lnTo>
                    <a:pt x="17658" y="3434"/>
                  </a:lnTo>
                  <a:lnTo>
                    <a:pt x="17682" y="2898"/>
                  </a:lnTo>
                  <a:lnTo>
                    <a:pt x="17682" y="2411"/>
                  </a:lnTo>
                  <a:lnTo>
                    <a:pt x="17658" y="1949"/>
                  </a:lnTo>
                  <a:lnTo>
                    <a:pt x="17609" y="1510"/>
                  </a:lnTo>
                  <a:lnTo>
                    <a:pt x="17536" y="1145"/>
                  </a:lnTo>
                  <a:lnTo>
                    <a:pt x="17463" y="828"/>
                  </a:lnTo>
                  <a:lnTo>
                    <a:pt x="17366" y="585"/>
                  </a:lnTo>
                  <a:lnTo>
                    <a:pt x="17292" y="487"/>
                  </a:lnTo>
                  <a:lnTo>
                    <a:pt x="17244" y="439"/>
                  </a:lnTo>
                  <a:lnTo>
                    <a:pt x="17244" y="439"/>
                  </a:lnTo>
                  <a:lnTo>
                    <a:pt x="17195" y="390"/>
                  </a:lnTo>
                  <a:lnTo>
                    <a:pt x="17098" y="317"/>
                  </a:lnTo>
                  <a:lnTo>
                    <a:pt x="16854" y="219"/>
                  </a:lnTo>
                  <a:lnTo>
                    <a:pt x="16537" y="146"/>
                  </a:lnTo>
                  <a:lnTo>
                    <a:pt x="16172" y="73"/>
                  </a:lnTo>
                  <a:lnTo>
                    <a:pt x="15734" y="25"/>
                  </a:lnTo>
                  <a:lnTo>
                    <a:pt x="15271" y="0"/>
                  </a:lnTo>
                  <a:lnTo>
                    <a:pt x="14784" y="0"/>
                  </a:lnTo>
                  <a:lnTo>
                    <a:pt x="14248" y="25"/>
                  </a:lnTo>
                  <a:lnTo>
                    <a:pt x="13712" y="49"/>
                  </a:lnTo>
                  <a:lnTo>
                    <a:pt x="13176" y="122"/>
                  </a:lnTo>
                  <a:lnTo>
                    <a:pt x="12641" y="244"/>
                  </a:lnTo>
                  <a:lnTo>
                    <a:pt x="12129" y="366"/>
                  </a:lnTo>
                  <a:lnTo>
                    <a:pt x="11642" y="536"/>
                  </a:lnTo>
                  <a:lnTo>
                    <a:pt x="11204" y="755"/>
                  </a:lnTo>
                  <a:lnTo>
                    <a:pt x="10985" y="853"/>
                  </a:lnTo>
                  <a:lnTo>
                    <a:pt x="10814" y="999"/>
                  </a:lnTo>
                  <a:lnTo>
                    <a:pt x="10619" y="1121"/>
                  </a:lnTo>
                  <a:lnTo>
                    <a:pt x="10473" y="1267"/>
                  </a:lnTo>
                  <a:lnTo>
                    <a:pt x="5529" y="6211"/>
                  </a:lnTo>
                  <a:lnTo>
                    <a:pt x="390" y="6211"/>
                  </a:lnTo>
                  <a:lnTo>
                    <a:pt x="390" y="6211"/>
                  </a:lnTo>
                  <a:lnTo>
                    <a:pt x="244" y="6235"/>
                  </a:lnTo>
                  <a:lnTo>
                    <a:pt x="147" y="6259"/>
                  </a:lnTo>
                  <a:lnTo>
                    <a:pt x="49" y="6308"/>
                  </a:lnTo>
                  <a:lnTo>
                    <a:pt x="0" y="6381"/>
                  </a:lnTo>
                  <a:lnTo>
                    <a:pt x="0" y="6454"/>
                  </a:lnTo>
                  <a:lnTo>
                    <a:pt x="25" y="6552"/>
                  </a:lnTo>
                  <a:lnTo>
                    <a:pt x="74" y="6649"/>
                  </a:lnTo>
                  <a:lnTo>
                    <a:pt x="171" y="6771"/>
                  </a:lnTo>
                  <a:lnTo>
                    <a:pt x="2582" y="9158"/>
                  </a:lnTo>
                  <a:lnTo>
                    <a:pt x="2265" y="9474"/>
                  </a:lnTo>
                  <a:lnTo>
                    <a:pt x="950" y="9718"/>
                  </a:lnTo>
                  <a:lnTo>
                    <a:pt x="950" y="9718"/>
                  </a:lnTo>
                  <a:lnTo>
                    <a:pt x="804" y="9767"/>
                  </a:lnTo>
                  <a:lnTo>
                    <a:pt x="682" y="9815"/>
                  </a:lnTo>
                  <a:lnTo>
                    <a:pt x="609" y="9913"/>
                  </a:lnTo>
                  <a:lnTo>
                    <a:pt x="561" y="9986"/>
                  </a:lnTo>
                  <a:lnTo>
                    <a:pt x="561" y="10083"/>
                  </a:lnTo>
                  <a:lnTo>
                    <a:pt x="585" y="10205"/>
                  </a:lnTo>
                  <a:lnTo>
                    <a:pt x="634" y="10302"/>
                  </a:lnTo>
                  <a:lnTo>
                    <a:pt x="731" y="10424"/>
                  </a:lnTo>
                  <a:lnTo>
                    <a:pt x="7258" y="16951"/>
                  </a:lnTo>
                  <a:lnTo>
                    <a:pt x="7258" y="16951"/>
                  </a:lnTo>
                  <a:lnTo>
                    <a:pt x="7380" y="17049"/>
                  </a:lnTo>
                  <a:lnTo>
                    <a:pt x="7477" y="17097"/>
                  </a:lnTo>
                  <a:lnTo>
                    <a:pt x="7599" y="17122"/>
                  </a:lnTo>
                  <a:lnTo>
                    <a:pt x="7697" y="17122"/>
                  </a:lnTo>
                  <a:lnTo>
                    <a:pt x="7770" y="17073"/>
                  </a:lnTo>
                  <a:lnTo>
                    <a:pt x="7867" y="17000"/>
                  </a:lnTo>
                  <a:lnTo>
                    <a:pt x="7916" y="16878"/>
                  </a:lnTo>
                  <a:lnTo>
                    <a:pt x="7965" y="16732"/>
                  </a:lnTo>
                  <a:lnTo>
                    <a:pt x="8208" y="15417"/>
                  </a:lnTo>
                  <a:lnTo>
                    <a:pt x="8525" y="15100"/>
                  </a:lnTo>
                  <a:lnTo>
                    <a:pt x="10911" y="17511"/>
                  </a:lnTo>
                  <a:lnTo>
                    <a:pt x="10911" y="17511"/>
                  </a:lnTo>
                  <a:lnTo>
                    <a:pt x="11033" y="17609"/>
                  </a:lnTo>
                  <a:lnTo>
                    <a:pt x="11131" y="17658"/>
                  </a:lnTo>
                  <a:lnTo>
                    <a:pt x="11228" y="17682"/>
                  </a:lnTo>
                  <a:lnTo>
                    <a:pt x="11301" y="17682"/>
                  </a:lnTo>
                  <a:lnTo>
                    <a:pt x="11374" y="17633"/>
                  </a:lnTo>
                  <a:lnTo>
                    <a:pt x="11423" y="17536"/>
                  </a:lnTo>
                  <a:lnTo>
                    <a:pt x="11447" y="17438"/>
                  </a:lnTo>
                  <a:lnTo>
                    <a:pt x="11472" y="17292"/>
                  </a:lnTo>
                  <a:lnTo>
                    <a:pt x="11472" y="17292"/>
                  </a:lnTo>
                  <a:close/>
                  <a:moveTo>
                    <a:pt x="6162" y="12202"/>
                  </a:moveTo>
                  <a:lnTo>
                    <a:pt x="6162" y="12202"/>
                  </a:lnTo>
                  <a:lnTo>
                    <a:pt x="6089" y="12275"/>
                  </a:lnTo>
                  <a:lnTo>
                    <a:pt x="6016" y="12324"/>
                  </a:lnTo>
                  <a:lnTo>
                    <a:pt x="5919" y="12348"/>
                  </a:lnTo>
                  <a:lnTo>
                    <a:pt x="5821" y="12348"/>
                  </a:lnTo>
                  <a:lnTo>
                    <a:pt x="5724" y="12348"/>
                  </a:lnTo>
                  <a:lnTo>
                    <a:pt x="5626" y="12324"/>
                  </a:lnTo>
                  <a:lnTo>
                    <a:pt x="5553" y="12275"/>
                  </a:lnTo>
                  <a:lnTo>
                    <a:pt x="5480" y="12202"/>
                  </a:lnTo>
                  <a:lnTo>
                    <a:pt x="5480" y="12202"/>
                  </a:lnTo>
                  <a:lnTo>
                    <a:pt x="5407" y="12129"/>
                  </a:lnTo>
                  <a:lnTo>
                    <a:pt x="5359" y="12056"/>
                  </a:lnTo>
                  <a:lnTo>
                    <a:pt x="5334" y="11959"/>
                  </a:lnTo>
                  <a:lnTo>
                    <a:pt x="5334" y="11861"/>
                  </a:lnTo>
                  <a:lnTo>
                    <a:pt x="5334" y="11764"/>
                  </a:lnTo>
                  <a:lnTo>
                    <a:pt x="5359" y="11666"/>
                  </a:lnTo>
                  <a:lnTo>
                    <a:pt x="5407" y="11593"/>
                  </a:lnTo>
                  <a:lnTo>
                    <a:pt x="5480" y="11520"/>
                  </a:lnTo>
                  <a:lnTo>
                    <a:pt x="8013" y="8987"/>
                  </a:lnTo>
                  <a:lnTo>
                    <a:pt x="8013" y="8987"/>
                  </a:lnTo>
                  <a:lnTo>
                    <a:pt x="8086" y="8939"/>
                  </a:lnTo>
                  <a:lnTo>
                    <a:pt x="8159" y="8890"/>
                  </a:lnTo>
                  <a:lnTo>
                    <a:pt x="8257" y="8865"/>
                  </a:lnTo>
                  <a:lnTo>
                    <a:pt x="8354" y="8841"/>
                  </a:lnTo>
                  <a:lnTo>
                    <a:pt x="8452" y="8865"/>
                  </a:lnTo>
                  <a:lnTo>
                    <a:pt x="8525" y="8890"/>
                  </a:lnTo>
                  <a:lnTo>
                    <a:pt x="8622" y="8939"/>
                  </a:lnTo>
                  <a:lnTo>
                    <a:pt x="8695" y="8987"/>
                  </a:lnTo>
                  <a:lnTo>
                    <a:pt x="8695" y="8987"/>
                  </a:lnTo>
                  <a:lnTo>
                    <a:pt x="8744" y="9060"/>
                  </a:lnTo>
                  <a:lnTo>
                    <a:pt x="8793" y="9158"/>
                  </a:lnTo>
                  <a:lnTo>
                    <a:pt x="8817" y="9231"/>
                  </a:lnTo>
                  <a:lnTo>
                    <a:pt x="8841" y="9328"/>
                  </a:lnTo>
                  <a:lnTo>
                    <a:pt x="8817" y="9426"/>
                  </a:lnTo>
                  <a:lnTo>
                    <a:pt x="8793" y="9523"/>
                  </a:lnTo>
                  <a:lnTo>
                    <a:pt x="8744" y="9596"/>
                  </a:lnTo>
                  <a:lnTo>
                    <a:pt x="8695" y="9669"/>
                  </a:lnTo>
                  <a:lnTo>
                    <a:pt x="6162" y="12202"/>
                  </a:lnTo>
                  <a:close/>
                  <a:moveTo>
                    <a:pt x="13396" y="7307"/>
                  </a:moveTo>
                  <a:lnTo>
                    <a:pt x="13396" y="7307"/>
                  </a:lnTo>
                  <a:lnTo>
                    <a:pt x="13274" y="7404"/>
                  </a:lnTo>
                  <a:lnTo>
                    <a:pt x="13152" y="7477"/>
                  </a:lnTo>
                  <a:lnTo>
                    <a:pt x="13006" y="7526"/>
                  </a:lnTo>
                  <a:lnTo>
                    <a:pt x="12836" y="7550"/>
                  </a:lnTo>
                  <a:lnTo>
                    <a:pt x="12689" y="7526"/>
                  </a:lnTo>
                  <a:lnTo>
                    <a:pt x="12543" y="7477"/>
                  </a:lnTo>
                  <a:lnTo>
                    <a:pt x="12421" y="7404"/>
                  </a:lnTo>
                  <a:lnTo>
                    <a:pt x="12300" y="7307"/>
                  </a:lnTo>
                  <a:lnTo>
                    <a:pt x="10376" y="5383"/>
                  </a:lnTo>
                  <a:lnTo>
                    <a:pt x="10376" y="5383"/>
                  </a:lnTo>
                  <a:lnTo>
                    <a:pt x="10278" y="5261"/>
                  </a:lnTo>
                  <a:lnTo>
                    <a:pt x="10205" y="5139"/>
                  </a:lnTo>
                  <a:lnTo>
                    <a:pt x="10156" y="4993"/>
                  </a:lnTo>
                  <a:lnTo>
                    <a:pt x="10132" y="4847"/>
                  </a:lnTo>
                  <a:lnTo>
                    <a:pt x="10156" y="4676"/>
                  </a:lnTo>
                  <a:lnTo>
                    <a:pt x="10205" y="4530"/>
                  </a:lnTo>
                  <a:lnTo>
                    <a:pt x="10278" y="4408"/>
                  </a:lnTo>
                  <a:lnTo>
                    <a:pt x="10376" y="4287"/>
                  </a:lnTo>
                  <a:lnTo>
                    <a:pt x="10376" y="4287"/>
                  </a:lnTo>
                  <a:lnTo>
                    <a:pt x="11326" y="3313"/>
                  </a:lnTo>
                  <a:lnTo>
                    <a:pt x="11326" y="3313"/>
                  </a:lnTo>
                  <a:lnTo>
                    <a:pt x="11496" y="3166"/>
                  </a:lnTo>
                  <a:lnTo>
                    <a:pt x="11666" y="3045"/>
                  </a:lnTo>
                  <a:lnTo>
                    <a:pt x="11861" y="2947"/>
                  </a:lnTo>
                  <a:lnTo>
                    <a:pt x="12032" y="2850"/>
                  </a:lnTo>
                  <a:lnTo>
                    <a:pt x="12227" y="2777"/>
                  </a:lnTo>
                  <a:lnTo>
                    <a:pt x="12446" y="2728"/>
                  </a:lnTo>
                  <a:lnTo>
                    <a:pt x="12641" y="2704"/>
                  </a:lnTo>
                  <a:lnTo>
                    <a:pt x="12836" y="2704"/>
                  </a:lnTo>
                  <a:lnTo>
                    <a:pt x="13055" y="2704"/>
                  </a:lnTo>
                  <a:lnTo>
                    <a:pt x="13250" y="2728"/>
                  </a:lnTo>
                  <a:lnTo>
                    <a:pt x="13469" y="2777"/>
                  </a:lnTo>
                  <a:lnTo>
                    <a:pt x="13664" y="2850"/>
                  </a:lnTo>
                  <a:lnTo>
                    <a:pt x="13834" y="2947"/>
                  </a:lnTo>
                  <a:lnTo>
                    <a:pt x="14029" y="3045"/>
                  </a:lnTo>
                  <a:lnTo>
                    <a:pt x="14199" y="3166"/>
                  </a:lnTo>
                  <a:lnTo>
                    <a:pt x="14370" y="3313"/>
                  </a:lnTo>
                  <a:lnTo>
                    <a:pt x="14370" y="3313"/>
                  </a:lnTo>
                  <a:lnTo>
                    <a:pt x="14516" y="3483"/>
                  </a:lnTo>
                  <a:lnTo>
                    <a:pt x="14638" y="3653"/>
                  </a:lnTo>
                  <a:lnTo>
                    <a:pt x="14735" y="3848"/>
                  </a:lnTo>
                  <a:lnTo>
                    <a:pt x="14833" y="4019"/>
                  </a:lnTo>
                  <a:lnTo>
                    <a:pt x="14906" y="4214"/>
                  </a:lnTo>
                  <a:lnTo>
                    <a:pt x="14954" y="4433"/>
                  </a:lnTo>
                  <a:lnTo>
                    <a:pt x="14979" y="4628"/>
                  </a:lnTo>
                  <a:lnTo>
                    <a:pt x="14979" y="4847"/>
                  </a:lnTo>
                  <a:lnTo>
                    <a:pt x="14979" y="5042"/>
                  </a:lnTo>
                  <a:lnTo>
                    <a:pt x="14954" y="5237"/>
                  </a:lnTo>
                  <a:lnTo>
                    <a:pt x="14906" y="5456"/>
                  </a:lnTo>
                  <a:lnTo>
                    <a:pt x="14833" y="5651"/>
                  </a:lnTo>
                  <a:lnTo>
                    <a:pt x="14735" y="5821"/>
                  </a:lnTo>
                  <a:lnTo>
                    <a:pt x="14638" y="6016"/>
                  </a:lnTo>
                  <a:lnTo>
                    <a:pt x="14516" y="6186"/>
                  </a:lnTo>
                  <a:lnTo>
                    <a:pt x="14370" y="6357"/>
                  </a:lnTo>
                  <a:lnTo>
                    <a:pt x="14370" y="6357"/>
                  </a:lnTo>
                  <a:lnTo>
                    <a:pt x="13396" y="7307"/>
                  </a:lnTo>
                  <a:lnTo>
                    <a:pt x="13396" y="7307"/>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44;p18"/>
            <p:cNvSpPr/>
            <p:nvPr/>
          </p:nvSpPr>
          <p:spPr>
            <a:xfrm>
              <a:off x="595725" y="4668875"/>
              <a:ext cx="73100" cy="73100"/>
            </a:xfrm>
            <a:custGeom>
              <a:avLst/>
              <a:gdLst/>
              <a:ahLst/>
              <a:cxnLst/>
              <a:rect l="l" t="t" r="r" b="b"/>
              <a:pathLst>
                <a:path w="2924" h="2924" fill="none" extrusionOk="0">
                  <a:moveTo>
                    <a:pt x="2656" y="269"/>
                  </a:moveTo>
                  <a:lnTo>
                    <a:pt x="2656" y="269"/>
                  </a:lnTo>
                  <a:lnTo>
                    <a:pt x="2509" y="147"/>
                  </a:lnTo>
                  <a:lnTo>
                    <a:pt x="2363" y="74"/>
                  </a:lnTo>
                  <a:lnTo>
                    <a:pt x="2193" y="25"/>
                  </a:lnTo>
                  <a:lnTo>
                    <a:pt x="2022" y="1"/>
                  </a:lnTo>
                  <a:lnTo>
                    <a:pt x="1852" y="25"/>
                  </a:lnTo>
                  <a:lnTo>
                    <a:pt x="1681" y="74"/>
                  </a:lnTo>
                  <a:lnTo>
                    <a:pt x="1511" y="147"/>
                  </a:lnTo>
                  <a:lnTo>
                    <a:pt x="1365" y="269"/>
                  </a:lnTo>
                  <a:lnTo>
                    <a:pt x="1365" y="269"/>
                  </a:lnTo>
                  <a:lnTo>
                    <a:pt x="1219" y="488"/>
                  </a:lnTo>
                  <a:lnTo>
                    <a:pt x="999" y="829"/>
                  </a:lnTo>
                  <a:lnTo>
                    <a:pt x="561" y="1730"/>
                  </a:lnTo>
                  <a:lnTo>
                    <a:pt x="171" y="2558"/>
                  </a:lnTo>
                  <a:lnTo>
                    <a:pt x="1" y="2924"/>
                  </a:lnTo>
                  <a:lnTo>
                    <a:pt x="1" y="2924"/>
                  </a:lnTo>
                  <a:lnTo>
                    <a:pt x="366" y="2753"/>
                  </a:lnTo>
                  <a:lnTo>
                    <a:pt x="1194" y="2363"/>
                  </a:lnTo>
                  <a:lnTo>
                    <a:pt x="2095" y="1925"/>
                  </a:lnTo>
                  <a:lnTo>
                    <a:pt x="2436" y="1706"/>
                  </a:lnTo>
                  <a:lnTo>
                    <a:pt x="2656" y="1560"/>
                  </a:lnTo>
                  <a:lnTo>
                    <a:pt x="2656" y="1560"/>
                  </a:lnTo>
                  <a:lnTo>
                    <a:pt x="2777" y="1414"/>
                  </a:lnTo>
                  <a:lnTo>
                    <a:pt x="2850" y="1243"/>
                  </a:lnTo>
                  <a:lnTo>
                    <a:pt x="2899" y="1073"/>
                  </a:lnTo>
                  <a:lnTo>
                    <a:pt x="2923" y="902"/>
                  </a:lnTo>
                  <a:lnTo>
                    <a:pt x="2899" y="732"/>
                  </a:lnTo>
                  <a:lnTo>
                    <a:pt x="2850" y="561"/>
                  </a:lnTo>
                  <a:lnTo>
                    <a:pt x="2777" y="415"/>
                  </a:lnTo>
                  <a:lnTo>
                    <a:pt x="2656" y="269"/>
                  </a:lnTo>
                  <a:lnTo>
                    <a:pt x="2656" y="269"/>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45;p18"/>
            <p:cNvSpPr/>
            <p:nvPr/>
          </p:nvSpPr>
          <p:spPr>
            <a:xfrm>
              <a:off x="652350" y="4711500"/>
              <a:ext cx="46925" cy="46925"/>
            </a:xfrm>
            <a:custGeom>
              <a:avLst/>
              <a:gdLst/>
              <a:ahLst/>
              <a:cxnLst/>
              <a:rect l="l" t="t" r="r" b="b"/>
              <a:pathLst>
                <a:path w="1877" h="1877" fill="none" extrusionOk="0">
                  <a:moveTo>
                    <a:pt x="1657" y="244"/>
                  </a:moveTo>
                  <a:lnTo>
                    <a:pt x="1657" y="244"/>
                  </a:lnTo>
                  <a:lnTo>
                    <a:pt x="1535" y="147"/>
                  </a:lnTo>
                  <a:lnTo>
                    <a:pt x="1413" y="74"/>
                  </a:lnTo>
                  <a:lnTo>
                    <a:pt x="1267" y="25"/>
                  </a:lnTo>
                  <a:lnTo>
                    <a:pt x="1121" y="1"/>
                  </a:lnTo>
                  <a:lnTo>
                    <a:pt x="975" y="25"/>
                  </a:lnTo>
                  <a:lnTo>
                    <a:pt x="829" y="74"/>
                  </a:lnTo>
                  <a:lnTo>
                    <a:pt x="707" y="147"/>
                  </a:lnTo>
                  <a:lnTo>
                    <a:pt x="585" y="244"/>
                  </a:lnTo>
                  <a:lnTo>
                    <a:pt x="585" y="244"/>
                  </a:lnTo>
                  <a:lnTo>
                    <a:pt x="464" y="391"/>
                  </a:lnTo>
                  <a:lnTo>
                    <a:pt x="366" y="610"/>
                  </a:lnTo>
                  <a:lnTo>
                    <a:pt x="269" y="878"/>
                  </a:lnTo>
                  <a:lnTo>
                    <a:pt x="171" y="1170"/>
                  </a:lnTo>
                  <a:lnTo>
                    <a:pt x="50" y="1681"/>
                  </a:lnTo>
                  <a:lnTo>
                    <a:pt x="1" y="1876"/>
                  </a:lnTo>
                  <a:lnTo>
                    <a:pt x="1" y="1876"/>
                  </a:lnTo>
                  <a:lnTo>
                    <a:pt x="220" y="1852"/>
                  </a:lnTo>
                  <a:lnTo>
                    <a:pt x="731" y="1706"/>
                  </a:lnTo>
                  <a:lnTo>
                    <a:pt x="999" y="1633"/>
                  </a:lnTo>
                  <a:lnTo>
                    <a:pt x="1267" y="1535"/>
                  </a:lnTo>
                  <a:lnTo>
                    <a:pt x="1511" y="1413"/>
                  </a:lnTo>
                  <a:lnTo>
                    <a:pt x="1657" y="1316"/>
                  </a:lnTo>
                  <a:lnTo>
                    <a:pt x="1657" y="1316"/>
                  </a:lnTo>
                  <a:lnTo>
                    <a:pt x="1754" y="1194"/>
                  </a:lnTo>
                  <a:lnTo>
                    <a:pt x="1827" y="1048"/>
                  </a:lnTo>
                  <a:lnTo>
                    <a:pt x="1876" y="926"/>
                  </a:lnTo>
                  <a:lnTo>
                    <a:pt x="1876" y="780"/>
                  </a:lnTo>
                  <a:lnTo>
                    <a:pt x="1876" y="634"/>
                  </a:lnTo>
                  <a:lnTo>
                    <a:pt x="1827" y="488"/>
                  </a:lnTo>
                  <a:lnTo>
                    <a:pt x="1754" y="366"/>
                  </a:lnTo>
                  <a:lnTo>
                    <a:pt x="1657" y="244"/>
                  </a:lnTo>
                  <a:lnTo>
                    <a:pt x="1657" y="244"/>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46;p18"/>
            <p:cNvSpPr/>
            <p:nvPr/>
          </p:nvSpPr>
          <p:spPr>
            <a:xfrm>
              <a:off x="579300" y="4638450"/>
              <a:ext cx="46900" cy="46900"/>
            </a:xfrm>
            <a:custGeom>
              <a:avLst/>
              <a:gdLst/>
              <a:ahLst/>
              <a:cxnLst/>
              <a:rect l="l" t="t" r="r" b="b"/>
              <a:pathLst>
                <a:path w="1876" h="1876" fill="none" extrusionOk="0">
                  <a:moveTo>
                    <a:pt x="1632" y="219"/>
                  </a:moveTo>
                  <a:lnTo>
                    <a:pt x="1632" y="219"/>
                  </a:lnTo>
                  <a:lnTo>
                    <a:pt x="1510" y="122"/>
                  </a:lnTo>
                  <a:lnTo>
                    <a:pt x="1388" y="49"/>
                  </a:lnTo>
                  <a:lnTo>
                    <a:pt x="1242" y="0"/>
                  </a:lnTo>
                  <a:lnTo>
                    <a:pt x="1096" y="0"/>
                  </a:lnTo>
                  <a:lnTo>
                    <a:pt x="950" y="0"/>
                  </a:lnTo>
                  <a:lnTo>
                    <a:pt x="828" y="49"/>
                  </a:lnTo>
                  <a:lnTo>
                    <a:pt x="682" y="122"/>
                  </a:lnTo>
                  <a:lnTo>
                    <a:pt x="560" y="219"/>
                  </a:lnTo>
                  <a:lnTo>
                    <a:pt x="560" y="219"/>
                  </a:lnTo>
                  <a:lnTo>
                    <a:pt x="463" y="366"/>
                  </a:lnTo>
                  <a:lnTo>
                    <a:pt x="341" y="609"/>
                  </a:lnTo>
                  <a:lnTo>
                    <a:pt x="244" y="877"/>
                  </a:lnTo>
                  <a:lnTo>
                    <a:pt x="171" y="1145"/>
                  </a:lnTo>
                  <a:lnTo>
                    <a:pt x="25" y="1656"/>
                  </a:lnTo>
                  <a:lnTo>
                    <a:pt x="0" y="1876"/>
                  </a:lnTo>
                  <a:lnTo>
                    <a:pt x="0" y="1876"/>
                  </a:lnTo>
                  <a:lnTo>
                    <a:pt x="195" y="1827"/>
                  </a:lnTo>
                  <a:lnTo>
                    <a:pt x="707" y="1705"/>
                  </a:lnTo>
                  <a:lnTo>
                    <a:pt x="999" y="1608"/>
                  </a:lnTo>
                  <a:lnTo>
                    <a:pt x="1267" y="1510"/>
                  </a:lnTo>
                  <a:lnTo>
                    <a:pt x="1486" y="1413"/>
                  </a:lnTo>
                  <a:lnTo>
                    <a:pt x="1632" y="1291"/>
                  </a:lnTo>
                  <a:lnTo>
                    <a:pt x="1632" y="1291"/>
                  </a:lnTo>
                  <a:lnTo>
                    <a:pt x="1729" y="1169"/>
                  </a:lnTo>
                  <a:lnTo>
                    <a:pt x="1802" y="1048"/>
                  </a:lnTo>
                  <a:lnTo>
                    <a:pt x="1851" y="901"/>
                  </a:lnTo>
                  <a:lnTo>
                    <a:pt x="1876" y="755"/>
                  </a:lnTo>
                  <a:lnTo>
                    <a:pt x="1851" y="609"/>
                  </a:lnTo>
                  <a:lnTo>
                    <a:pt x="1802" y="463"/>
                  </a:lnTo>
                  <a:lnTo>
                    <a:pt x="1729" y="341"/>
                  </a:lnTo>
                  <a:lnTo>
                    <a:pt x="1632" y="219"/>
                  </a:lnTo>
                  <a:lnTo>
                    <a:pt x="1632" y="219"/>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 name="Google Shape;148;p18"/>
          <p:cNvSpPr/>
          <p:nvPr/>
        </p:nvSpPr>
        <p:spPr>
          <a:xfrm rot="2697278">
            <a:off x="1369635" y="93669"/>
            <a:ext cx="438306" cy="418511"/>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49;p18"/>
          <p:cNvSpPr/>
          <p:nvPr/>
        </p:nvSpPr>
        <p:spPr>
          <a:xfrm>
            <a:off x="1285852" y="500048"/>
            <a:ext cx="175587" cy="167693"/>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TextBox 12">
            <a:extLst>
              <a:ext uri="{FF2B5EF4-FFF2-40B4-BE49-F238E27FC236}">
                <a16:creationId xmlns:a16="http://schemas.microsoft.com/office/drawing/2014/main" id="{C9058B52-02CA-4A63-81E2-20B3BEFF545A}"/>
              </a:ext>
            </a:extLst>
          </p:cNvPr>
          <p:cNvSpPr txBox="1"/>
          <p:nvPr/>
        </p:nvSpPr>
        <p:spPr>
          <a:xfrm>
            <a:off x="1115007" y="663288"/>
            <a:ext cx="4572000" cy="646331"/>
          </a:xfrm>
          <a:prstGeom prst="rect">
            <a:avLst/>
          </a:prstGeom>
          <a:noFill/>
        </p:spPr>
        <p:txBody>
          <a:bodyPr wrap="square">
            <a:spAutoFit/>
          </a:bodyPr>
          <a:lstStyle/>
          <a:p>
            <a:br>
              <a:rPr lang="en-US" sz="1800" b="1" dirty="0">
                <a:latin typeface="Helvetica" panose="020B0604020202020204" pitchFamily="34" charset="0"/>
                <a:cs typeface="Helvetica" panose="020B0604020202020204" pitchFamily="34" charset="0"/>
              </a:rPr>
            </a:br>
            <a:r>
              <a:rPr lang="en-US" sz="1800" b="1" dirty="0">
                <a:solidFill>
                  <a:srgbClr val="00B050"/>
                </a:solidFill>
                <a:latin typeface="Helvetica" panose="020B0604020202020204" pitchFamily="34" charset="0"/>
                <a:cs typeface="Helvetica" panose="020B0604020202020204" pitchFamily="34" charset="0"/>
              </a:rPr>
              <a:t>Customer Retention Benefits </a:t>
            </a:r>
            <a:endParaRPr lang="en-IN" dirty="0"/>
          </a:p>
        </p:txBody>
      </p:sp>
      <p:sp>
        <p:nvSpPr>
          <p:cNvPr id="15" name="TextBox 14">
            <a:extLst>
              <a:ext uri="{FF2B5EF4-FFF2-40B4-BE49-F238E27FC236}">
                <a16:creationId xmlns:a16="http://schemas.microsoft.com/office/drawing/2014/main" id="{55FC0615-7A9A-4A0A-B760-A3881F5E51D5}"/>
              </a:ext>
            </a:extLst>
          </p:cNvPr>
          <p:cNvSpPr txBox="1"/>
          <p:nvPr/>
        </p:nvSpPr>
        <p:spPr>
          <a:xfrm>
            <a:off x="1091839" y="1520445"/>
            <a:ext cx="6966520" cy="938719"/>
          </a:xfrm>
          <a:prstGeom prst="rect">
            <a:avLst/>
          </a:prstGeom>
          <a:noFill/>
        </p:spPr>
        <p:txBody>
          <a:bodyPr wrap="square">
            <a:spAutoFit/>
          </a:bodyPr>
          <a:lstStyle/>
          <a:p>
            <a:pPr marL="171450" indent="-171450">
              <a:buFont typeface="Arial" panose="020B0604020202020204" pitchFamily="34" charset="0"/>
              <a:buChar char="•"/>
            </a:pPr>
            <a:r>
              <a:rPr lang="en-US" sz="1100" dirty="0">
                <a:solidFill>
                  <a:schemeClr val="accent3">
                    <a:lumMod val="50000"/>
                  </a:schemeClr>
                </a:solidFill>
                <a:latin typeface="Helvetica" panose="020B0604020202020204" pitchFamily="34" charset="0"/>
                <a:cs typeface="Helvetica" panose="020B0604020202020204" pitchFamily="34" charset="0"/>
              </a:rPr>
              <a:t>Cost savings: Customer retention is generally more cost-effective acquiring first-time customers.</a:t>
            </a:r>
          </a:p>
          <a:p>
            <a:pPr marL="171450" indent="-171450">
              <a:buFont typeface="Arial" panose="020B0604020202020204" pitchFamily="34" charset="0"/>
              <a:buChar char="•"/>
            </a:pPr>
            <a:r>
              <a:rPr lang="en-US" sz="1100" dirty="0">
                <a:solidFill>
                  <a:schemeClr val="accent3">
                    <a:lumMod val="50000"/>
                  </a:schemeClr>
                </a:solidFill>
                <a:latin typeface="Helvetica" panose="020B0604020202020204" pitchFamily="34" charset="0"/>
                <a:cs typeface="Helvetica" panose="020B0604020202020204" pitchFamily="34" charset="0"/>
              </a:rPr>
              <a:t>Positive word of mouth marketing: Loyal customers are more likely to tell their friends and family about your brand.</a:t>
            </a:r>
          </a:p>
          <a:p>
            <a:pPr marL="171450" indent="-171450">
              <a:buFont typeface="Arial" panose="020B0604020202020204" pitchFamily="34" charset="0"/>
              <a:buChar char="•"/>
            </a:pPr>
            <a:r>
              <a:rPr lang="en-US" sz="1100" dirty="0">
                <a:solidFill>
                  <a:schemeClr val="accent3">
                    <a:lumMod val="50000"/>
                  </a:schemeClr>
                </a:solidFill>
                <a:latin typeface="Helvetica" panose="020B0604020202020204" pitchFamily="34" charset="0"/>
                <a:cs typeface="Helvetica" panose="020B0604020202020204" pitchFamily="34" charset="0"/>
              </a:rPr>
              <a:t>A better bottom line: Increasing retention rates by just 5 percent can increase revenue by 25 percent to 95 percent.</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oogle Shape;139;p18"/>
          <p:cNvGrpSpPr/>
          <p:nvPr/>
        </p:nvGrpSpPr>
        <p:grpSpPr>
          <a:xfrm>
            <a:off x="6929454" y="428610"/>
            <a:ext cx="1847361" cy="1847352"/>
            <a:chOff x="6643075" y="3664250"/>
            <a:chExt cx="407950" cy="407975"/>
          </a:xfrm>
        </p:grpSpPr>
        <p:sp>
          <p:nvSpPr>
            <p:cNvPr id="4" name="Google Shape;140;p18"/>
            <p:cNvSpPr/>
            <p:nvPr/>
          </p:nvSpPr>
          <p:spPr>
            <a:xfrm>
              <a:off x="6794075" y="3815250"/>
              <a:ext cx="211300" cy="211300"/>
            </a:xfrm>
            <a:custGeom>
              <a:avLst/>
              <a:gdLst/>
              <a:ahLst/>
              <a:cxnLst/>
              <a:rect l="l" t="t" r="r" b="b"/>
              <a:pathLst>
                <a:path w="8452" h="8452" fill="none" extrusionOk="0">
                  <a:moveTo>
                    <a:pt x="0" y="8135"/>
                  </a:moveTo>
                  <a:lnTo>
                    <a:pt x="0" y="8135"/>
                  </a:lnTo>
                  <a:lnTo>
                    <a:pt x="438" y="8257"/>
                  </a:lnTo>
                  <a:lnTo>
                    <a:pt x="852" y="8354"/>
                  </a:lnTo>
                  <a:lnTo>
                    <a:pt x="1291" y="8403"/>
                  </a:lnTo>
                  <a:lnTo>
                    <a:pt x="1729" y="8452"/>
                  </a:lnTo>
                  <a:lnTo>
                    <a:pt x="2168" y="8452"/>
                  </a:lnTo>
                  <a:lnTo>
                    <a:pt x="2606" y="8427"/>
                  </a:lnTo>
                  <a:lnTo>
                    <a:pt x="3020" y="8378"/>
                  </a:lnTo>
                  <a:lnTo>
                    <a:pt x="3458" y="8281"/>
                  </a:lnTo>
                  <a:lnTo>
                    <a:pt x="3872" y="8184"/>
                  </a:lnTo>
                  <a:lnTo>
                    <a:pt x="4311" y="8037"/>
                  </a:lnTo>
                  <a:lnTo>
                    <a:pt x="4701" y="7867"/>
                  </a:lnTo>
                  <a:lnTo>
                    <a:pt x="5115" y="7672"/>
                  </a:lnTo>
                  <a:lnTo>
                    <a:pt x="5504" y="7429"/>
                  </a:lnTo>
                  <a:lnTo>
                    <a:pt x="5870" y="7185"/>
                  </a:lnTo>
                  <a:lnTo>
                    <a:pt x="6235" y="6893"/>
                  </a:lnTo>
                  <a:lnTo>
                    <a:pt x="6576" y="6576"/>
                  </a:lnTo>
                  <a:lnTo>
                    <a:pt x="6576" y="6576"/>
                  </a:lnTo>
                  <a:lnTo>
                    <a:pt x="6892" y="6235"/>
                  </a:lnTo>
                  <a:lnTo>
                    <a:pt x="7185" y="5870"/>
                  </a:lnTo>
                  <a:lnTo>
                    <a:pt x="7428" y="5505"/>
                  </a:lnTo>
                  <a:lnTo>
                    <a:pt x="7672" y="5115"/>
                  </a:lnTo>
                  <a:lnTo>
                    <a:pt x="7867" y="4701"/>
                  </a:lnTo>
                  <a:lnTo>
                    <a:pt x="8037" y="4311"/>
                  </a:lnTo>
                  <a:lnTo>
                    <a:pt x="8183" y="3873"/>
                  </a:lnTo>
                  <a:lnTo>
                    <a:pt x="8281" y="3459"/>
                  </a:lnTo>
                  <a:lnTo>
                    <a:pt x="8378" y="3020"/>
                  </a:lnTo>
                  <a:lnTo>
                    <a:pt x="8427" y="2606"/>
                  </a:lnTo>
                  <a:lnTo>
                    <a:pt x="8451" y="2168"/>
                  </a:lnTo>
                  <a:lnTo>
                    <a:pt x="8451" y="1730"/>
                  </a:lnTo>
                  <a:lnTo>
                    <a:pt x="8402" y="1291"/>
                  </a:lnTo>
                  <a:lnTo>
                    <a:pt x="8354" y="853"/>
                  </a:lnTo>
                  <a:lnTo>
                    <a:pt x="8256" y="439"/>
                  </a:lnTo>
                  <a:lnTo>
                    <a:pt x="8135" y="0"/>
                  </a:lnTo>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41;p18"/>
            <p:cNvSpPr/>
            <p:nvPr/>
          </p:nvSpPr>
          <p:spPr>
            <a:xfrm>
              <a:off x="6643075" y="3664250"/>
              <a:ext cx="407950" cy="407975"/>
            </a:xfrm>
            <a:custGeom>
              <a:avLst/>
              <a:gdLst/>
              <a:ahLst/>
              <a:cxnLst/>
              <a:rect l="l" t="t" r="r" b="b"/>
              <a:pathLst>
                <a:path w="16318" h="16319" fill="none" extrusionOk="0">
                  <a:moveTo>
                    <a:pt x="16074" y="244"/>
                  </a:moveTo>
                  <a:lnTo>
                    <a:pt x="16074" y="244"/>
                  </a:lnTo>
                  <a:lnTo>
                    <a:pt x="15928" y="122"/>
                  </a:lnTo>
                  <a:lnTo>
                    <a:pt x="15758" y="49"/>
                  </a:lnTo>
                  <a:lnTo>
                    <a:pt x="15538" y="0"/>
                  </a:lnTo>
                  <a:lnTo>
                    <a:pt x="15319" y="0"/>
                  </a:lnTo>
                  <a:lnTo>
                    <a:pt x="15051" y="25"/>
                  </a:lnTo>
                  <a:lnTo>
                    <a:pt x="14759" y="73"/>
                  </a:lnTo>
                  <a:lnTo>
                    <a:pt x="14442" y="171"/>
                  </a:lnTo>
                  <a:lnTo>
                    <a:pt x="14102" y="293"/>
                  </a:lnTo>
                  <a:lnTo>
                    <a:pt x="13736" y="439"/>
                  </a:lnTo>
                  <a:lnTo>
                    <a:pt x="13347" y="609"/>
                  </a:lnTo>
                  <a:lnTo>
                    <a:pt x="12957" y="828"/>
                  </a:lnTo>
                  <a:lnTo>
                    <a:pt x="12543" y="1048"/>
                  </a:lnTo>
                  <a:lnTo>
                    <a:pt x="11666" y="1608"/>
                  </a:lnTo>
                  <a:lnTo>
                    <a:pt x="10716" y="2265"/>
                  </a:lnTo>
                  <a:lnTo>
                    <a:pt x="10716" y="2265"/>
                  </a:lnTo>
                  <a:lnTo>
                    <a:pt x="10278" y="2095"/>
                  </a:lnTo>
                  <a:lnTo>
                    <a:pt x="9815" y="1949"/>
                  </a:lnTo>
                  <a:lnTo>
                    <a:pt x="9352" y="1851"/>
                  </a:lnTo>
                  <a:lnTo>
                    <a:pt x="8890" y="1778"/>
                  </a:lnTo>
                  <a:lnTo>
                    <a:pt x="8427" y="1730"/>
                  </a:lnTo>
                  <a:lnTo>
                    <a:pt x="7940" y="1730"/>
                  </a:lnTo>
                  <a:lnTo>
                    <a:pt x="7477" y="1778"/>
                  </a:lnTo>
                  <a:lnTo>
                    <a:pt x="7014" y="1827"/>
                  </a:lnTo>
                  <a:lnTo>
                    <a:pt x="6551" y="1924"/>
                  </a:lnTo>
                  <a:lnTo>
                    <a:pt x="6089" y="2070"/>
                  </a:lnTo>
                  <a:lnTo>
                    <a:pt x="5650" y="2241"/>
                  </a:lnTo>
                  <a:lnTo>
                    <a:pt x="5212" y="2436"/>
                  </a:lnTo>
                  <a:lnTo>
                    <a:pt x="4774" y="2679"/>
                  </a:lnTo>
                  <a:lnTo>
                    <a:pt x="4384" y="2972"/>
                  </a:lnTo>
                  <a:lnTo>
                    <a:pt x="3994" y="3264"/>
                  </a:lnTo>
                  <a:lnTo>
                    <a:pt x="3605" y="3605"/>
                  </a:lnTo>
                  <a:lnTo>
                    <a:pt x="3605" y="3605"/>
                  </a:lnTo>
                  <a:lnTo>
                    <a:pt x="3264" y="3995"/>
                  </a:lnTo>
                  <a:lnTo>
                    <a:pt x="2971" y="4384"/>
                  </a:lnTo>
                  <a:lnTo>
                    <a:pt x="2679" y="4774"/>
                  </a:lnTo>
                  <a:lnTo>
                    <a:pt x="2436" y="5212"/>
                  </a:lnTo>
                  <a:lnTo>
                    <a:pt x="2241" y="5651"/>
                  </a:lnTo>
                  <a:lnTo>
                    <a:pt x="2070" y="6089"/>
                  </a:lnTo>
                  <a:lnTo>
                    <a:pt x="1924" y="6552"/>
                  </a:lnTo>
                  <a:lnTo>
                    <a:pt x="1827" y="7015"/>
                  </a:lnTo>
                  <a:lnTo>
                    <a:pt x="1778" y="7477"/>
                  </a:lnTo>
                  <a:lnTo>
                    <a:pt x="1729" y="7940"/>
                  </a:lnTo>
                  <a:lnTo>
                    <a:pt x="1729" y="8427"/>
                  </a:lnTo>
                  <a:lnTo>
                    <a:pt x="1778" y="8890"/>
                  </a:lnTo>
                  <a:lnTo>
                    <a:pt x="1851" y="9353"/>
                  </a:lnTo>
                  <a:lnTo>
                    <a:pt x="1948" y="9815"/>
                  </a:lnTo>
                  <a:lnTo>
                    <a:pt x="2095" y="10278"/>
                  </a:lnTo>
                  <a:lnTo>
                    <a:pt x="2265" y="10716"/>
                  </a:lnTo>
                  <a:lnTo>
                    <a:pt x="2265" y="10716"/>
                  </a:lnTo>
                  <a:lnTo>
                    <a:pt x="1607" y="11666"/>
                  </a:lnTo>
                  <a:lnTo>
                    <a:pt x="1047" y="12543"/>
                  </a:lnTo>
                  <a:lnTo>
                    <a:pt x="828" y="12957"/>
                  </a:lnTo>
                  <a:lnTo>
                    <a:pt x="609" y="13347"/>
                  </a:lnTo>
                  <a:lnTo>
                    <a:pt x="438" y="13737"/>
                  </a:lnTo>
                  <a:lnTo>
                    <a:pt x="292" y="14102"/>
                  </a:lnTo>
                  <a:lnTo>
                    <a:pt x="170" y="14443"/>
                  </a:lnTo>
                  <a:lnTo>
                    <a:pt x="73" y="14759"/>
                  </a:lnTo>
                  <a:lnTo>
                    <a:pt x="24" y="15052"/>
                  </a:lnTo>
                  <a:lnTo>
                    <a:pt x="0" y="15320"/>
                  </a:lnTo>
                  <a:lnTo>
                    <a:pt x="0" y="15539"/>
                  </a:lnTo>
                  <a:lnTo>
                    <a:pt x="49" y="15758"/>
                  </a:lnTo>
                  <a:lnTo>
                    <a:pt x="122" y="15928"/>
                  </a:lnTo>
                  <a:lnTo>
                    <a:pt x="244" y="16075"/>
                  </a:lnTo>
                  <a:lnTo>
                    <a:pt x="244" y="16075"/>
                  </a:lnTo>
                  <a:lnTo>
                    <a:pt x="341" y="16172"/>
                  </a:lnTo>
                  <a:lnTo>
                    <a:pt x="487" y="16245"/>
                  </a:lnTo>
                  <a:lnTo>
                    <a:pt x="633" y="16294"/>
                  </a:lnTo>
                  <a:lnTo>
                    <a:pt x="804" y="16318"/>
                  </a:lnTo>
                  <a:lnTo>
                    <a:pt x="974" y="16318"/>
                  </a:lnTo>
                  <a:lnTo>
                    <a:pt x="1169" y="16318"/>
                  </a:lnTo>
                  <a:lnTo>
                    <a:pt x="1388" y="16269"/>
                  </a:lnTo>
                  <a:lnTo>
                    <a:pt x="1632" y="16221"/>
                  </a:lnTo>
                  <a:lnTo>
                    <a:pt x="2143" y="16075"/>
                  </a:lnTo>
                  <a:lnTo>
                    <a:pt x="2703" y="15831"/>
                  </a:lnTo>
                  <a:lnTo>
                    <a:pt x="3312" y="15539"/>
                  </a:lnTo>
                  <a:lnTo>
                    <a:pt x="3946" y="15149"/>
                  </a:lnTo>
                  <a:lnTo>
                    <a:pt x="4652" y="14711"/>
                  </a:lnTo>
                  <a:lnTo>
                    <a:pt x="5358" y="14224"/>
                  </a:lnTo>
                  <a:lnTo>
                    <a:pt x="6113" y="13663"/>
                  </a:lnTo>
                  <a:lnTo>
                    <a:pt x="6892" y="13055"/>
                  </a:lnTo>
                  <a:lnTo>
                    <a:pt x="7696" y="12397"/>
                  </a:lnTo>
                  <a:lnTo>
                    <a:pt x="8500" y="11691"/>
                  </a:lnTo>
                  <a:lnTo>
                    <a:pt x="9304" y="10936"/>
                  </a:lnTo>
                  <a:lnTo>
                    <a:pt x="10132" y="10132"/>
                  </a:lnTo>
                  <a:lnTo>
                    <a:pt x="10132" y="10132"/>
                  </a:lnTo>
                  <a:lnTo>
                    <a:pt x="10935" y="9304"/>
                  </a:lnTo>
                  <a:lnTo>
                    <a:pt x="11690" y="8500"/>
                  </a:lnTo>
                  <a:lnTo>
                    <a:pt x="12397" y="7696"/>
                  </a:lnTo>
                  <a:lnTo>
                    <a:pt x="13054" y="6893"/>
                  </a:lnTo>
                  <a:lnTo>
                    <a:pt x="13663" y="6113"/>
                  </a:lnTo>
                  <a:lnTo>
                    <a:pt x="14223" y="5358"/>
                  </a:lnTo>
                  <a:lnTo>
                    <a:pt x="14710" y="4652"/>
                  </a:lnTo>
                  <a:lnTo>
                    <a:pt x="15149" y="3946"/>
                  </a:lnTo>
                  <a:lnTo>
                    <a:pt x="15538" y="3313"/>
                  </a:lnTo>
                  <a:lnTo>
                    <a:pt x="15831" y="2704"/>
                  </a:lnTo>
                  <a:lnTo>
                    <a:pt x="16074" y="2144"/>
                  </a:lnTo>
                  <a:lnTo>
                    <a:pt x="16220" y="1632"/>
                  </a:lnTo>
                  <a:lnTo>
                    <a:pt x="16269" y="1389"/>
                  </a:lnTo>
                  <a:lnTo>
                    <a:pt x="16318" y="1169"/>
                  </a:lnTo>
                  <a:lnTo>
                    <a:pt x="16318" y="975"/>
                  </a:lnTo>
                  <a:lnTo>
                    <a:pt x="16318" y="804"/>
                  </a:lnTo>
                  <a:lnTo>
                    <a:pt x="16293" y="634"/>
                  </a:lnTo>
                  <a:lnTo>
                    <a:pt x="16245" y="487"/>
                  </a:lnTo>
                  <a:lnTo>
                    <a:pt x="16172" y="341"/>
                  </a:lnTo>
                  <a:lnTo>
                    <a:pt x="16074" y="244"/>
                  </a:lnTo>
                  <a:lnTo>
                    <a:pt x="16074" y="244"/>
                  </a:lnTo>
                  <a:close/>
                  <a:moveTo>
                    <a:pt x="1827" y="13810"/>
                  </a:moveTo>
                  <a:lnTo>
                    <a:pt x="1827" y="13810"/>
                  </a:lnTo>
                  <a:lnTo>
                    <a:pt x="1754" y="13737"/>
                  </a:lnTo>
                  <a:lnTo>
                    <a:pt x="1729" y="13639"/>
                  </a:lnTo>
                  <a:lnTo>
                    <a:pt x="1681" y="13542"/>
                  </a:lnTo>
                  <a:lnTo>
                    <a:pt x="1681" y="13444"/>
                  </a:lnTo>
                  <a:lnTo>
                    <a:pt x="1681" y="13176"/>
                  </a:lnTo>
                  <a:lnTo>
                    <a:pt x="1754" y="12884"/>
                  </a:lnTo>
                  <a:lnTo>
                    <a:pt x="1875" y="12519"/>
                  </a:lnTo>
                  <a:lnTo>
                    <a:pt x="2046" y="12153"/>
                  </a:lnTo>
                  <a:lnTo>
                    <a:pt x="2265" y="11715"/>
                  </a:lnTo>
                  <a:lnTo>
                    <a:pt x="2533" y="11277"/>
                  </a:lnTo>
                  <a:lnTo>
                    <a:pt x="2533" y="11277"/>
                  </a:lnTo>
                  <a:lnTo>
                    <a:pt x="2752" y="11642"/>
                  </a:lnTo>
                  <a:lnTo>
                    <a:pt x="3020" y="12007"/>
                  </a:lnTo>
                  <a:lnTo>
                    <a:pt x="3288" y="12373"/>
                  </a:lnTo>
                  <a:lnTo>
                    <a:pt x="3605" y="12714"/>
                  </a:lnTo>
                  <a:lnTo>
                    <a:pt x="3605" y="12714"/>
                  </a:lnTo>
                  <a:lnTo>
                    <a:pt x="3897" y="12957"/>
                  </a:lnTo>
                  <a:lnTo>
                    <a:pt x="4165" y="13201"/>
                  </a:lnTo>
                  <a:lnTo>
                    <a:pt x="4165" y="13201"/>
                  </a:lnTo>
                  <a:lnTo>
                    <a:pt x="3751" y="13444"/>
                  </a:lnTo>
                  <a:lnTo>
                    <a:pt x="3361" y="13639"/>
                  </a:lnTo>
                  <a:lnTo>
                    <a:pt x="3020" y="13785"/>
                  </a:lnTo>
                  <a:lnTo>
                    <a:pt x="2679" y="13883"/>
                  </a:lnTo>
                  <a:lnTo>
                    <a:pt x="2411" y="13956"/>
                  </a:lnTo>
                  <a:lnTo>
                    <a:pt x="2168" y="13956"/>
                  </a:lnTo>
                  <a:lnTo>
                    <a:pt x="2070" y="13931"/>
                  </a:lnTo>
                  <a:lnTo>
                    <a:pt x="1973" y="13907"/>
                  </a:lnTo>
                  <a:lnTo>
                    <a:pt x="1900" y="13858"/>
                  </a:lnTo>
                  <a:lnTo>
                    <a:pt x="1827" y="13810"/>
                  </a:lnTo>
                  <a:lnTo>
                    <a:pt x="1827" y="13810"/>
                  </a:lnTo>
                  <a:close/>
                  <a:moveTo>
                    <a:pt x="8159" y="4482"/>
                  </a:moveTo>
                  <a:lnTo>
                    <a:pt x="8159" y="4482"/>
                  </a:lnTo>
                  <a:lnTo>
                    <a:pt x="8037" y="4482"/>
                  </a:lnTo>
                  <a:lnTo>
                    <a:pt x="7940" y="4433"/>
                  </a:lnTo>
                  <a:lnTo>
                    <a:pt x="7842" y="4384"/>
                  </a:lnTo>
                  <a:lnTo>
                    <a:pt x="7745" y="4311"/>
                  </a:lnTo>
                  <a:lnTo>
                    <a:pt x="7672" y="4238"/>
                  </a:lnTo>
                  <a:lnTo>
                    <a:pt x="7623" y="4141"/>
                  </a:lnTo>
                  <a:lnTo>
                    <a:pt x="7574" y="4019"/>
                  </a:lnTo>
                  <a:lnTo>
                    <a:pt x="7574" y="3897"/>
                  </a:lnTo>
                  <a:lnTo>
                    <a:pt x="7574" y="3897"/>
                  </a:lnTo>
                  <a:lnTo>
                    <a:pt x="7574" y="3775"/>
                  </a:lnTo>
                  <a:lnTo>
                    <a:pt x="7623" y="3678"/>
                  </a:lnTo>
                  <a:lnTo>
                    <a:pt x="7672" y="3580"/>
                  </a:lnTo>
                  <a:lnTo>
                    <a:pt x="7745" y="3483"/>
                  </a:lnTo>
                  <a:lnTo>
                    <a:pt x="7842" y="3410"/>
                  </a:lnTo>
                  <a:lnTo>
                    <a:pt x="7940" y="3361"/>
                  </a:lnTo>
                  <a:lnTo>
                    <a:pt x="8037" y="3337"/>
                  </a:lnTo>
                  <a:lnTo>
                    <a:pt x="8159" y="3313"/>
                  </a:lnTo>
                  <a:lnTo>
                    <a:pt x="8159" y="3313"/>
                  </a:lnTo>
                  <a:lnTo>
                    <a:pt x="8281" y="3337"/>
                  </a:lnTo>
                  <a:lnTo>
                    <a:pt x="8378" y="3361"/>
                  </a:lnTo>
                  <a:lnTo>
                    <a:pt x="8476" y="3410"/>
                  </a:lnTo>
                  <a:lnTo>
                    <a:pt x="8573" y="3483"/>
                  </a:lnTo>
                  <a:lnTo>
                    <a:pt x="8646" y="3580"/>
                  </a:lnTo>
                  <a:lnTo>
                    <a:pt x="8695" y="3678"/>
                  </a:lnTo>
                  <a:lnTo>
                    <a:pt x="8743" y="3775"/>
                  </a:lnTo>
                  <a:lnTo>
                    <a:pt x="8743" y="3897"/>
                  </a:lnTo>
                  <a:lnTo>
                    <a:pt x="8743" y="3897"/>
                  </a:lnTo>
                  <a:lnTo>
                    <a:pt x="8743" y="4019"/>
                  </a:lnTo>
                  <a:lnTo>
                    <a:pt x="8695" y="4141"/>
                  </a:lnTo>
                  <a:lnTo>
                    <a:pt x="8646" y="4238"/>
                  </a:lnTo>
                  <a:lnTo>
                    <a:pt x="8573" y="4311"/>
                  </a:lnTo>
                  <a:lnTo>
                    <a:pt x="8476" y="4384"/>
                  </a:lnTo>
                  <a:lnTo>
                    <a:pt x="8378" y="4433"/>
                  </a:lnTo>
                  <a:lnTo>
                    <a:pt x="8281" y="4482"/>
                  </a:lnTo>
                  <a:lnTo>
                    <a:pt x="8159" y="4482"/>
                  </a:lnTo>
                  <a:lnTo>
                    <a:pt x="8159" y="4482"/>
                  </a:lnTo>
                  <a:close/>
                  <a:moveTo>
                    <a:pt x="9133" y="5943"/>
                  </a:moveTo>
                  <a:lnTo>
                    <a:pt x="9133" y="5943"/>
                  </a:lnTo>
                  <a:lnTo>
                    <a:pt x="9036" y="5943"/>
                  </a:lnTo>
                  <a:lnTo>
                    <a:pt x="8963" y="5919"/>
                  </a:lnTo>
                  <a:lnTo>
                    <a:pt x="8841" y="5846"/>
                  </a:lnTo>
                  <a:lnTo>
                    <a:pt x="8768" y="5724"/>
                  </a:lnTo>
                  <a:lnTo>
                    <a:pt x="8743" y="5651"/>
                  </a:lnTo>
                  <a:lnTo>
                    <a:pt x="8743" y="5553"/>
                  </a:lnTo>
                  <a:lnTo>
                    <a:pt x="8743" y="5553"/>
                  </a:lnTo>
                  <a:lnTo>
                    <a:pt x="8743" y="5480"/>
                  </a:lnTo>
                  <a:lnTo>
                    <a:pt x="8768" y="5407"/>
                  </a:lnTo>
                  <a:lnTo>
                    <a:pt x="8841" y="5285"/>
                  </a:lnTo>
                  <a:lnTo>
                    <a:pt x="8963" y="5212"/>
                  </a:lnTo>
                  <a:lnTo>
                    <a:pt x="9036" y="5188"/>
                  </a:lnTo>
                  <a:lnTo>
                    <a:pt x="9133" y="5164"/>
                  </a:lnTo>
                  <a:lnTo>
                    <a:pt x="9133" y="5164"/>
                  </a:lnTo>
                  <a:lnTo>
                    <a:pt x="9206" y="5188"/>
                  </a:lnTo>
                  <a:lnTo>
                    <a:pt x="9279" y="5212"/>
                  </a:lnTo>
                  <a:lnTo>
                    <a:pt x="9401" y="5285"/>
                  </a:lnTo>
                  <a:lnTo>
                    <a:pt x="9474" y="5407"/>
                  </a:lnTo>
                  <a:lnTo>
                    <a:pt x="9498" y="5480"/>
                  </a:lnTo>
                  <a:lnTo>
                    <a:pt x="9523" y="5553"/>
                  </a:lnTo>
                  <a:lnTo>
                    <a:pt x="9523" y="5553"/>
                  </a:lnTo>
                  <a:lnTo>
                    <a:pt x="9498" y="5651"/>
                  </a:lnTo>
                  <a:lnTo>
                    <a:pt x="9474" y="5724"/>
                  </a:lnTo>
                  <a:lnTo>
                    <a:pt x="9401" y="5846"/>
                  </a:lnTo>
                  <a:lnTo>
                    <a:pt x="9279" y="5919"/>
                  </a:lnTo>
                  <a:lnTo>
                    <a:pt x="9206" y="5943"/>
                  </a:lnTo>
                  <a:lnTo>
                    <a:pt x="9133" y="5943"/>
                  </a:lnTo>
                  <a:lnTo>
                    <a:pt x="9133" y="5943"/>
                  </a:lnTo>
                  <a:close/>
                  <a:moveTo>
                    <a:pt x="9986" y="4409"/>
                  </a:moveTo>
                  <a:lnTo>
                    <a:pt x="9986" y="4409"/>
                  </a:lnTo>
                  <a:lnTo>
                    <a:pt x="9888" y="4409"/>
                  </a:lnTo>
                  <a:lnTo>
                    <a:pt x="9815" y="4384"/>
                  </a:lnTo>
                  <a:lnTo>
                    <a:pt x="9693" y="4287"/>
                  </a:lnTo>
                  <a:lnTo>
                    <a:pt x="9620" y="4165"/>
                  </a:lnTo>
                  <a:lnTo>
                    <a:pt x="9596" y="4092"/>
                  </a:lnTo>
                  <a:lnTo>
                    <a:pt x="9596" y="4019"/>
                  </a:lnTo>
                  <a:lnTo>
                    <a:pt x="9596" y="4019"/>
                  </a:lnTo>
                  <a:lnTo>
                    <a:pt x="9596" y="3946"/>
                  </a:lnTo>
                  <a:lnTo>
                    <a:pt x="9620" y="3873"/>
                  </a:lnTo>
                  <a:lnTo>
                    <a:pt x="9693" y="3751"/>
                  </a:lnTo>
                  <a:lnTo>
                    <a:pt x="9815" y="3654"/>
                  </a:lnTo>
                  <a:lnTo>
                    <a:pt x="9888" y="3629"/>
                  </a:lnTo>
                  <a:lnTo>
                    <a:pt x="9986" y="3629"/>
                  </a:lnTo>
                  <a:lnTo>
                    <a:pt x="9986" y="3629"/>
                  </a:lnTo>
                  <a:lnTo>
                    <a:pt x="10059" y="3629"/>
                  </a:lnTo>
                  <a:lnTo>
                    <a:pt x="10132" y="3654"/>
                  </a:lnTo>
                  <a:lnTo>
                    <a:pt x="10253" y="3751"/>
                  </a:lnTo>
                  <a:lnTo>
                    <a:pt x="10327" y="3873"/>
                  </a:lnTo>
                  <a:lnTo>
                    <a:pt x="10351" y="3946"/>
                  </a:lnTo>
                  <a:lnTo>
                    <a:pt x="10375" y="4019"/>
                  </a:lnTo>
                  <a:lnTo>
                    <a:pt x="10375" y="4019"/>
                  </a:lnTo>
                  <a:lnTo>
                    <a:pt x="10351" y="4092"/>
                  </a:lnTo>
                  <a:lnTo>
                    <a:pt x="10327" y="4165"/>
                  </a:lnTo>
                  <a:lnTo>
                    <a:pt x="10253" y="4287"/>
                  </a:lnTo>
                  <a:lnTo>
                    <a:pt x="10132" y="4384"/>
                  </a:lnTo>
                  <a:lnTo>
                    <a:pt x="10059" y="4409"/>
                  </a:lnTo>
                  <a:lnTo>
                    <a:pt x="9986" y="4409"/>
                  </a:lnTo>
                  <a:lnTo>
                    <a:pt x="9986" y="4409"/>
                  </a:lnTo>
                  <a:close/>
                  <a:moveTo>
                    <a:pt x="13200" y="4165"/>
                  </a:moveTo>
                  <a:lnTo>
                    <a:pt x="13200" y="4165"/>
                  </a:lnTo>
                  <a:lnTo>
                    <a:pt x="12957" y="3897"/>
                  </a:lnTo>
                  <a:lnTo>
                    <a:pt x="12713" y="3605"/>
                  </a:lnTo>
                  <a:lnTo>
                    <a:pt x="12713" y="3605"/>
                  </a:lnTo>
                  <a:lnTo>
                    <a:pt x="12372" y="3288"/>
                  </a:lnTo>
                  <a:lnTo>
                    <a:pt x="12007" y="3020"/>
                  </a:lnTo>
                  <a:lnTo>
                    <a:pt x="11642" y="2752"/>
                  </a:lnTo>
                  <a:lnTo>
                    <a:pt x="11276" y="2533"/>
                  </a:lnTo>
                  <a:lnTo>
                    <a:pt x="11276" y="2533"/>
                  </a:lnTo>
                  <a:lnTo>
                    <a:pt x="11715" y="2265"/>
                  </a:lnTo>
                  <a:lnTo>
                    <a:pt x="12153" y="2046"/>
                  </a:lnTo>
                  <a:lnTo>
                    <a:pt x="12518" y="1876"/>
                  </a:lnTo>
                  <a:lnTo>
                    <a:pt x="12884" y="1754"/>
                  </a:lnTo>
                  <a:lnTo>
                    <a:pt x="13176" y="1681"/>
                  </a:lnTo>
                  <a:lnTo>
                    <a:pt x="13444" y="1681"/>
                  </a:lnTo>
                  <a:lnTo>
                    <a:pt x="13541" y="1681"/>
                  </a:lnTo>
                  <a:lnTo>
                    <a:pt x="13639" y="1730"/>
                  </a:lnTo>
                  <a:lnTo>
                    <a:pt x="13736" y="1754"/>
                  </a:lnTo>
                  <a:lnTo>
                    <a:pt x="13809" y="1827"/>
                  </a:lnTo>
                  <a:lnTo>
                    <a:pt x="13809" y="1827"/>
                  </a:lnTo>
                  <a:lnTo>
                    <a:pt x="13858" y="1900"/>
                  </a:lnTo>
                  <a:lnTo>
                    <a:pt x="13907" y="1973"/>
                  </a:lnTo>
                  <a:lnTo>
                    <a:pt x="13931" y="2070"/>
                  </a:lnTo>
                  <a:lnTo>
                    <a:pt x="13955" y="2168"/>
                  </a:lnTo>
                  <a:lnTo>
                    <a:pt x="13955" y="2411"/>
                  </a:lnTo>
                  <a:lnTo>
                    <a:pt x="13882" y="2679"/>
                  </a:lnTo>
                  <a:lnTo>
                    <a:pt x="13785" y="3020"/>
                  </a:lnTo>
                  <a:lnTo>
                    <a:pt x="13639" y="3361"/>
                  </a:lnTo>
                  <a:lnTo>
                    <a:pt x="13444" y="3751"/>
                  </a:lnTo>
                  <a:lnTo>
                    <a:pt x="13200" y="4165"/>
                  </a:lnTo>
                  <a:lnTo>
                    <a:pt x="13200" y="4165"/>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Google Shape;148;p18"/>
          <p:cNvSpPr/>
          <p:nvPr/>
        </p:nvSpPr>
        <p:spPr>
          <a:xfrm rot="2697278">
            <a:off x="7921136" y="2360858"/>
            <a:ext cx="438306" cy="418511"/>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49;p18"/>
          <p:cNvSpPr/>
          <p:nvPr/>
        </p:nvSpPr>
        <p:spPr>
          <a:xfrm>
            <a:off x="8286776" y="2143122"/>
            <a:ext cx="175587" cy="167693"/>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 name="Google Shape;142;p18"/>
          <p:cNvGrpSpPr/>
          <p:nvPr/>
        </p:nvGrpSpPr>
        <p:grpSpPr>
          <a:xfrm rot="-587346">
            <a:off x="7202801" y="2987977"/>
            <a:ext cx="759491" cy="759448"/>
            <a:chOff x="576250" y="4319400"/>
            <a:chExt cx="442075" cy="442050"/>
          </a:xfrm>
        </p:grpSpPr>
        <p:sp>
          <p:nvSpPr>
            <p:cNvPr id="9" name="Google Shape;143;p18"/>
            <p:cNvSpPr/>
            <p:nvPr/>
          </p:nvSpPr>
          <p:spPr>
            <a:xfrm>
              <a:off x="576250" y="4319400"/>
              <a:ext cx="442075" cy="442050"/>
            </a:xfrm>
            <a:custGeom>
              <a:avLst/>
              <a:gdLst/>
              <a:ahLst/>
              <a:cxnLst/>
              <a:rect l="l" t="t" r="r" b="b"/>
              <a:pathLst>
                <a:path w="17683" h="17682" fill="none" extrusionOk="0">
                  <a:moveTo>
                    <a:pt x="11472" y="17292"/>
                  </a:moveTo>
                  <a:lnTo>
                    <a:pt x="11472" y="12153"/>
                  </a:lnTo>
                  <a:lnTo>
                    <a:pt x="16416" y="7209"/>
                  </a:lnTo>
                  <a:lnTo>
                    <a:pt x="16416" y="7209"/>
                  </a:lnTo>
                  <a:lnTo>
                    <a:pt x="16562" y="7063"/>
                  </a:lnTo>
                  <a:lnTo>
                    <a:pt x="16684" y="6868"/>
                  </a:lnTo>
                  <a:lnTo>
                    <a:pt x="16830" y="6674"/>
                  </a:lnTo>
                  <a:lnTo>
                    <a:pt x="16927" y="6479"/>
                  </a:lnTo>
                  <a:lnTo>
                    <a:pt x="17146" y="6040"/>
                  </a:lnTo>
                  <a:lnTo>
                    <a:pt x="17317" y="5553"/>
                  </a:lnTo>
                  <a:lnTo>
                    <a:pt x="17439" y="5042"/>
                  </a:lnTo>
                  <a:lnTo>
                    <a:pt x="17560" y="4506"/>
                  </a:lnTo>
                  <a:lnTo>
                    <a:pt x="17633" y="3970"/>
                  </a:lnTo>
                  <a:lnTo>
                    <a:pt x="17658" y="3434"/>
                  </a:lnTo>
                  <a:lnTo>
                    <a:pt x="17682" y="2898"/>
                  </a:lnTo>
                  <a:lnTo>
                    <a:pt x="17682" y="2411"/>
                  </a:lnTo>
                  <a:lnTo>
                    <a:pt x="17658" y="1949"/>
                  </a:lnTo>
                  <a:lnTo>
                    <a:pt x="17609" y="1510"/>
                  </a:lnTo>
                  <a:lnTo>
                    <a:pt x="17536" y="1145"/>
                  </a:lnTo>
                  <a:lnTo>
                    <a:pt x="17463" y="828"/>
                  </a:lnTo>
                  <a:lnTo>
                    <a:pt x="17366" y="585"/>
                  </a:lnTo>
                  <a:lnTo>
                    <a:pt x="17292" y="487"/>
                  </a:lnTo>
                  <a:lnTo>
                    <a:pt x="17244" y="439"/>
                  </a:lnTo>
                  <a:lnTo>
                    <a:pt x="17244" y="439"/>
                  </a:lnTo>
                  <a:lnTo>
                    <a:pt x="17195" y="390"/>
                  </a:lnTo>
                  <a:lnTo>
                    <a:pt x="17098" y="317"/>
                  </a:lnTo>
                  <a:lnTo>
                    <a:pt x="16854" y="219"/>
                  </a:lnTo>
                  <a:lnTo>
                    <a:pt x="16537" y="146"/>
                  </a:lnTo>
                  <a:lnTo>
                    <a:pt x="16172" y="73"/>
                  </a:lnTo>
                  <a:lnTo>
                    <a:pt x="15734" y="25"/>
                  </a:lnTo>
                  <a:lnTo>
                    <a:pt x="15271" y="0"/>
                  </a:lnTo>
                  <a:lnTo>
                    <a:pt x="14784" y="0"/>
                  </a:lnTo>
                  <a:lnTo>
                    <a:pt x="14248" y="25"/>
                  </a:lnTo>
                  <a:lnTo>
                    <a:pt x="13712" y="49"/>
                  </a:lnTo>
                  <a:lnTo>
                    <a:pt x="13176" y="122"/>
                  </a:lnTo>
                  <a:lnTo>
                    <a:pt x="12641" y="244"/>
                  </a:lnTo>
                  <a:lnTo>
                    <a:pt x="12129" y="366"/>
                  </a:lnTo>
                  <a:lnTo>
                    <a:pt x="11642" y="536"/>
                  </a:lnTo>
                  <a:lnTo>
                    <a:pt x="11204" y="755"/>
                  </a:lnTo>
                  <a:lnTo>
                    <a:pt x="10985" y="853"/>
                  </a:lnTo>
                  <a:lnTo>
                    <a:pt x="10814" y="999"/>
                  </a:lnTo>
                  <a:lnTo>
                    <a:pt x="10619" y="1121"/>
                  </a:lnTo>
                  <a:lnTo>
                    <a:pt x="10473" y="1267"/>
                  </a:lnTo>
                  <a:lnTo>
                    <a:pt x="5529" y="6211"/>
                  </a:lnTo>
                  <a:lnTo>
                    <a:pt x="390" y="6211"/>
                  </a:lnTo>
                  <a:lnTo>
                    <a:pt x="390" y="6211"/>
                  </a:lnTo>
                  <a:lnTo>
                    <a:pt x="244" y="6235"/>
                  </a:lnTo>
                  <a:lnTo>
                    <a:pt x="147" y="6259"/>
                  </a:lnTo>
                  <a:lnTo>
                    <a:pt x="49" y="6308"/>
                  </a:lnTo>
                  <a:lnTo>
                    <a:pt x="0" y="6381"/>
                  </a:lnTo>
                  <a:lnTo>
                    <a:pt x="0" y="6454"/>
                  </a:lnTo>
                  <a:lnTo>
                    <a:pt x="25" y="6552"/>
                  </a:lnTo>
                  <a:lnTo>
                    <a:pt x="74" y="6649"/>
                  </a:lnTo>
                  <a:lnTo>
                    <a:pt x="171" y="6771"/>
                  </a:lnTo>
                  <a:lnTo>
                    <a:pt x="2582" y="9158"/>
                  </a:lnTo>
                  <a:lnTo>
                    <a:pt x="2265" y="9474"/>
                  </a:lnTo>
                  <a:lnTo>
                    <a:pt x="950" y="9718"/>
                  </a:lnTo>
                  <a:lnTo>
                    <a:pt x="950" y="9718"/>
                  </a:lnTo>
                  <a:lnTo>
                    <a:pt x="804" y="9767"/>
                  </a:lnTo>
                  <a:lnTo>
                    <a:pt x="682" y="9815"/>
                  </a:lnTo>
                  <a:lnTo>
                    <a:pt x="609" y="9913"/>
                  </a:lnTo>
                  <a:lnTo>
                    <a:pt x="561" y="9986"/>
                  </a:lnTo>
                  <a:lnTo>
                    <a:pt x="561" y="10083"/>
                  </a:lnTo>
                  <a:lnTo>
                    <a:pt x="585" y="10205"/>
                  </a:lnTo>
                  <a:lnTo>
                    <a:pt x="634" y="10302"/>
                  </a:lnTo>
                  <a:lnTo>
                    <a:pt x="731" y="10424"/>
                  </a:lnTo>
                  <a:lnTo>
                    <a:pt x="7258" y="16951"/>
                  </a:lnTo>
                  <a:lnTo>
                    <a:pt x="7258" y="16951"/>
                  </a:lnTo>
                  <a:lnTo>
                    <a:pt x="7380" y="17049"/>
                  </a:lnTo>
                  <a:lnTo>
                    <a:pt x="7477" y="17097"/>
                  </a:lnTo>
                  <a:lnTo>
                    <a:pt x="7599" y="17122"/>
                  </a:lnTo>
                  <a:lnTo>
                    <a:pt x="7697" y="17122"/>
                  </a:lnTo>
                  <a:lnTo>
                    <a:pt x="7770" y="17073"/>
                  </a:lnTo>
                  <a:lnTo>
                    <a:pt x="7867" y="17000"/>
                  </a:lnTo>
                  <a:lnTo>
                    <a:pt x="7916" y="16878"/>
                  </a:lnTo>
                  <a:lnTo>
                    <a:pt x="7965" y="16732"/>
                  </a:lnTo>
                  <a:lnTo>
                    <a:pt x="8208" y="15417"/>
                  </a:lnTo>
                  <a:lnTo>
                    <a:pt x="8525" y="15100"/>
                  </a:lnTo>
                  <a:lnTo>
                    <a:pt x="10911" y="17511"/>
                  </a:lnTo>
                  <a:lnTo>
                    <a:pt x="10911" y="17511"/>
                  </a:lnTo>
                  <a:lnTo>
                    <a:pt x="11033" y="17609"/>
                  </a:lnTo>
                  <a:lnTo>
                    <a:pt x="11131" y="17658"/>
                  </a:lnTo>
                  <a:lnTo>
                    <a:pt x="11228" y="17682"/>
                  </a:lnTo>
                  <a:lnTo>
                    <a:pt x="11301" y="17682"/>
                  </a:lnTo>
                  <a:lnTo>
                    <a:pt x="11374" y="17633"/>
                  </a:lnTo>
                  <a:lnTo>
                    <a:pt x="11423" y="17536"/>
                  </a:lnTo>
                  <a:lnTo>
                    <a:pt x="11447" y="17438"/>
                  </a:lnTo>
                  <a:lnTo>
                    <a:pt x="11472" y="17292"/>
                  </a:lnTo>
                  <a:lnTo>
                    <a:pt x="11472" y="17292"/>
                  </a:lnTo>
                  <a:close/>
                  <a:moveTo>
                    <a:pt x="6162" y="12202"/>
                  </a:moveTo>
                  <a:lnTo>
                    <a:pt x="6162" y="12202"/>
                  </a:lnTo>
                  <a:lnTo>
                    <a:pt x="6089" y="12275"/>
                  </a:lnTo>
                  <a:lnTo>
                    <a:pt x="6016" y="12324"/>
                  </a:lnTo>
                  <a:lnTo>
                    <a:pt x="5919" y="12348"/>
                  </a:lnTo>
                  <a:lnTo>
                    <a:pt x="5821" y="12348"/>
                  </a:lnTo>
                  <a:lnTo>
                    <a:pt x="5724" y="12348"/>
                  </a:lnTo>
                  <a:lnTo>
                    <a:pt x="5626" y="12324"/>
                  </a:lnTo>
                  <a:lnTo>
                    <a:pt x="5553" y="12275"/>
                  </a:lnTo>
                  <a:lnTo>
                    <a:pt x="5480" y="12202"/>
                  </a:lnTo>
                  <a:lnTo>
                    <a:pt x="5480" y="12202"/>
                  </a:lnTo>
                  <a:lnTo>
                    <a:pt x="5407" y="12129"/>
                  </a:lnTo>
                  <a:lnTo>
                    <a:pt x="5359" y="12056"/>
                  </a:lnTo>
                  <a:lnTo>
                    <a:pt x="5334" y="11959"/>
                  </a:lnTo>
                  <a:lnTo>
                    <a:pt x="5334" y="11861"/>
                  </a:lnTo>
                  <a:lnTo>
                    <a:pt x="5334" y="11764"/>
                  </a:lnTo>
                  <a:lnTo>
                    <a:pt x="5359" y="11666"/>
                  </a:lnTo>
                  <a:lnTo>
                    <a:pt x="5407" y="11593"/>
                  </a:lnTo>
                  <a:lnTo>
                    <a:pt x="5480" y="11520"/>
                  </a:lnTo>
                  <a:lnTo>
                    <a:pt x="8013" y="8987"/>
                  </a:lnTo>
                  <a:lnTo>
                    <a:pt x="8013" y="8987"/>
                  </a:lnTo>
                  <a:lnTo>
                    <a:pt x="8086" y="8939"/>
                  </a:lnTo>
                  <a:lnTo>
                    <a:pt x="8159" y="8890"/>
                  </a:lnTo>
                  <a:lnTo>
                    <a:pt x="8257" y="8865"/>
                  </a:lnTo>
                  <a:lnTo>
                    <a:pt x="8354" y="8841"/>
                  </a:lnTo>
                  <a:lnTo>
                    <a:pt x="8452" y="8865"/>
                  </a:lnTo>
                  <a:lnTo>
                    <a:pt x="8525" y="8890"/>
                  </a:lnTo>
                  <a:lnTo>
                    <a:pt x="8622" y="8939"/>
                  </a:lnTo>
                  <a:lnTo>
                    <a:pt x="8695" y="8987"/>
                  </a:lnTo>
                  <a:lnTo>
                    <a:pt x="8695" y="8987"/>
                  </a:lnTo>
                  <a:lnTo>
                    <a:pt x="8744" y="9060"/>
                  </a:lnTo>
                  <a:lnTo>
                    <a:pt x="8793" y="9158"/>
                  </a:lnTo>
                  <a:lnTo>
                    <a:pt x="8817" y="9231"/>
                  </a:lnTo>
                  <a:lnTo>
                    <a:pt x="8841" y="9328"/>
                  </a:lnTo>
                  <a:lnTo>
                    <a:pt x="8817" y="9426"/>
                  </a:lnTo>
                  <a:lnTo>
                    <a:pt x="8793" y="9523"/>
                  </a:lnTo>
                  <a:lnTo>
                    <a:pt x="8744" y="9596"/>
                  </a:lnTo>
                  <a:lnTo>
                    <a:pt x="8695" y="9669"/>
                  </a:lnTo>
                  <a:lnTo>
                    <a:pt x="6162" y="12202"/>
                  </a:lnTo>
                  <a:close/>
                  <a:moveTo>
                    <a:pt x="13396" y="7307"/>
                  </a:moveTo>
                  <a:lnTo>
                    <a:pt x="13396" y="7307"/>
                  </a:lnTo>
                  <a:lnTo>
                    <a:pt x="13274" y="7404"/>
                  </a:lnTo>
                  <a:lnTo>
                    <a:pt x="13152" y="7477"/>
                  </a:lnTo>
                  <a:lnTo>
                    <a:pt x="13006" y="7526"/>
                  </a:lnTo>
                  <a:lnTo>
                    <a:pt x="12836" y="7550"/>
                  </a:lnTo>
                  <a:lnTo>
                    <a:pt x="12689" y="7526"/>
                  </a:lnTo>
                  <a:lnTo>
                    <a:pt x="12543" y="7477"/>
                  </a:lnTo>
                  <a:lnTo>
                    <a:pt x="12421" y="7404"/>
                  </a:lnTo>
                  <a:lnTo>
                    <a:pt x="12300" y="7307"/>
                  </a:lnTo>
                  <a:lnTo>
                    <a:pt x="10376" y="5383"/>
                  </a:lnTo>
                  <a:lnTo>
                    <a:pt x="10376" y="5383"/>
                  </a:lnTo>
                  <a:lnTo>
                    <a:pt x="10278" y="5261"/>
                  </a:lnTo>
                  <a:lnTo>
                    <a:pt x="10205" y="5139"/>
                  </a:lnTo>
                  <a:lnTo>
                    <a:pt x="10156" y="4993"/>
                  </a:lnTo>
                  <a:lnTo>
                    <a:pt x="10132" y="4847"/>
                  </a:lnTo>
                  <a:lnTo>
                    <a:pt x="10156" y="4676"/>
                  </a:lnTo>
                  <a:lnTo>
                    <a:pt x="10205" y="4530"/>
                  </a:lnTo>
                  <a:lnTo>
                    <a:pt x="10278" y="4408"/>
                  </a:lnTo>
                  <a:lnTo>
                    <a:pt x="10376" y="4287"/>
                  </a:lnTo>
                  <a:lnTo>
                    <a:pt x="10376" y="4287"/>
                  </a:lnTo>
                  <a:lnTo>
                    <a:pt x="11326" y="3313"/>
                  </a:lnTo>
                  <a:lnTo>
                    <a:pt x="11326" y="3313"/>
                  </a:lnTo>
                  <a:lnTo>
                    <a:pt x="11496" y="3166"/>
                  </a:lnTo>
                  <a:lnTo>
                    <a:pt x="11666" y="3045"/>
                  </a:lnTo>
                  <a:lnTo>
                    <a:pt x="11861" y="2947"/>
                  </a:lnTo>
                  <a:lnTo>
                    <a:pt x="12032" y="2850"/>
                  </a:lnTo>
                  <a:lnTo>
                    <a:pt x="12227" y="2777"/>
                  </a:lnTo>
                  <a:lnTo>
                    <a:pt x="12446" y="2728"/>
                  </a:lnTo>
                  <a:lnTo>
                    <a:pt x="12641" y="2704"/>
                  </a:lnTo>
                  <a:lnTo>
                    <a:pt x="12836" y="2704"/>
                  </a:lnTo>
                  <a:lnTo>
                    <a:pt x="13055" y="2704"/>
                  </a:lnTo>
                  <a:lnTo>
                    <a:pt x="13250" y="2728"/>
                  </a:lnTo>
                  <a:lnTo>
                    <a:pt x="13469" y="2777"/>
                  </a:lnTo>
                  <a:lnTo>
                    <a:pt x="13664" y="2850"/>
                  </a:lnTo>
                  <a:lnTo>
                    <a:pt x="13834" y="2947"/>
                  </a:lnTo>
                  <a:lnTo>
                    <a:pt x="14029" y="3045"/>
                  </a:lnTo>
                  <a:lnTo>
                    <a:pt x="14199" y="3166"/>
                  </a:lnTo>
                  <a:lnTo>
                    <a:pt x="14370" y="3313"/>
                  </a:lnTo>
                  <a:lnTo>
                    <a:pt x="14370" y="3313"/>
                  </a:lnTo>
                  <a:lnTo>
                    <a:pt x="14516" y="3483"/>
                  </a:lnTo>
                  <a:lnTo>
                    <a:pt x="14638" y="3653"/>
                  </a:lnTo>
                  <a:lnTo>
                    <a:pt x="14735" y="3848"/>
                  </a:lnTo>
                  <a:lnTo>
                    <a:pt x="14833" y="4019"/>
                  </a:lnTo>
                  <a:lnTo>
                    <a:pt x="14906" y="4214"/>
                  </a:lnTo>
                  <a:lnTo>
                    <a:pt x="14954" y="4433"/>
                  </a:lnTo>
                  <a:lnTo>
                    <a:pt x="14979" y="4628"/>
                  </a:lnTo>
                  <a:lnTo>
                    <a:pt x="14979" y="4847"/>
                  </a:lnTo>
                  <a:lnTo>
                    <a:pt x="14979" y="5042"/>
                  </a:lnTo>
                  <a:lnTo>
                    <a:pt x="14954" y="5237"/>
                  </a:lnTo>
                  <a:lnTo>
                    <a:pt x="14906" y="5456"/>
                  </a:lnTo>
                  <a:lnTo>
                    <a:pt x="14833" y="5651"/>
                  </a:lnTo>
                  <a:lnTo>
                    <a:pt x="14735" y="5821"/>
                  </a:lnTo>
                  <a:lnTo>
                    <a:pt x="14638" y="6016"/>
                  </a:lnTo>
                  <a:lnTo>
                    <a:pt x="14516" y="6186"/>
                  </a:lnTo>
                  <a:lnTo>
                    <a:pt x="14370" y="6357"/>
                  </a:lnTo>
                  <a:lnTo>
                    <a:pt x="14370" y="6357"/>
                  </a:lnTo>
                  <a:lnTo>
                    <a:pt x="13396" y="7307"/>
                  </a:lnTo>
                  <a:lnTo>
                    <a:pt x="13396" y="7307"/>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44;p18"/>
            <p:cNvSpPr/>
            <p:nvPr/>
          </p:nvSpPr>
          <p:spPr>
            <a:xfrm>
              <a:off x="595725" y="4668875"/>
              <a:ext cx="73100" cy="73100"/>
            </a:xfrm>
            <a:custGeom>
              <a:avLst/>
              <a:gdLst/>
              <a:ahLst/>
              <a:cxnLst/>
              <a:rect l="l" t="t" r="r" b="b"/>
              <a:pathLst>
                <a:path w="2924" h="2924" fill="none" extrusionOk="0">
                  <a:moveTo>
                    <a:pt x="2656" y="269"/>
                  </a:moveTo>
                  <a:lnTo>
                    <a:pt x="2656" y="269"/>
                  </a:lnTo>
                  <a:lnTo>
                    <a:pt x="2509" y="147"/>
                  </a:lnTo>
                  <a:lnTo>
                    <a:pt x="2363" y="74"/>
                  </a:lnTo>
                  <a:lnTo>
                    <a:pt x="2193" y="25"/>
                  </a:lnTo>
                  <a:lnTo>
                    <a:pt x="2022" y="1"/>
                  </a:lnTo>
                  <a:lnTo>
                    <a:pt x="1852" y="25"/>
                  </a:lnTo>
                  <a:lnTo>
                    <a:pt x="1681" y="74"/>
                  </a:lnTo>
                  <a:lnTo>
                    <a:pt x="1511" y="147"/>
                  </a:lnTo>
                  <a:lnTo>
                    <a:pt x="1365" y="269"/>
                  </a:lnTo>
                  <a:lnTo>
                    <a:pt x="1365" y="269"/>
                  </a:lnTo>
                  <a:lnTo>
                    <a:pt x="1219" y="488"/>
                  </a:lnTo>
                  <a:lnTo>
                    <a:pt x="999" y="829"/>
                  </a:lnTo>
                  <a:lnTo>
                    <a:pt x="561" y="1730"/>
                  </a:lnTo>
                  <a:lnTo>
                    <a:pt x="171" y="2558"/>
                  </a:lnTo>
                  <a:lnTo>
                    <a:pt x="1" y="2924"/>
                  </a:lnTo>
                  <a:lnTo>
                    <a:pt x="1" y="2924"/>
                  </a:lnTo>
                  <a:lnTo>
                    <a:pt x="366" y="2753"/>
                  </a:lnTo>
                  <a:lnTo>
                    <a:pt x="1194" y="2363"/>
                  </a:lnTo>
                  <a:lnTo>
                    <a:pt x="2095" y="1925"/>
                  </a:lnTo>
                  <a:lnTo>
                    <a:pt x="2436" y="1706"/>
                  </a:lnTo>
                  <a:lnTo>
                    <a:pt x="2656" y="1560"/>
                  </a:lnTo>
                  <a:lnTo>
                    <a:pt x="2656" y="1560"/>
                  </a:lnTo>
                  <a:lnTo>
                    <a:pt x="2777" y="1414"/>
                  </a:lnTo>
                  <a:lnTo>
                    <a:pt x="2850" y="1243"/>
                  </a:lnTo>
                  <a:lnTo>
                    <a:pt x="2899" y="1073"/>
                  </a:lnTo>
                  <a:lnTo>
                    <a:pt x="2923" y="902"/>
                  </a:lnTo>
                  <a:lnTo>
                    <a:pt x="2899" y="732"/>
                  </a:lnTo>
                  <a:lnTo>
                    <a:pt x="2850" y="561"/>
                  </a:lnTo>
                  <a:lnTo>
                    <a:pt x="2777" y="415"/>
                  </a:lnTo>
                  <a:lnTo>
                    <a:pt x="2656" y="269"/>
                  </a:lnTo>
                  <a:lnTo>
                    <a:pt x="2656" y="269"/>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45;p18"/>
            <p:cNvSpPr/>
            <p:nvPr/>
          </p:nvSpPr>
          <p:spPr>
            <a:xfrm>
              <a:off x="652350" y="4711500"/>
              <a:ext cx="46925" cy="46925"/>
            </a:xfrm>
            <a:custGeom>
              <a:avLst/>
              <a:gdLst/>
              <a:ahLst/>
              <a:cxnLst/>
              <a:rect l="l" t="t" r="r" b="b"/>
              <a:pathLst>
                <a:path w="1877" h="1877" fill="none" extrusionOk="0">
                  <a:moveTo>
                    <a:pt x="1657" y="244"/>
                  </a:moveTo>
                  <a:lnTo>
                    <a:pt x="1657" y="244"/>
                  </a:lnTo>
                  <a:lnTo>
                    <a:pt x="1535" y="147"/>
                  </a:lnTo>
                  <a:lnTo>
                    <a:pt x="1413" y="74"/>
                  </a:lnTo>
                  <a:lnTo>
                    <a:pt x="1267" y="25"/>
                  </a:lnTo>
                  <a:lnTo>
                    <a:pt x="1121" y="1"/>
                  </a:lnTo>
                  <a:lnTo>
                    <a:pt x="975" y="25"/>
                  </a:lnTo>
                  <a:lnTo>
                    <a:pt x="829" y="74"/>
                  </a:lnTo>
                  <a:lnTo>
                    <a:pt x="707" y="147"/>
                  </a:lnTo>
                  <a:lnTo>
                    <a:pt x="585" y="244"/>
                  </a:lnTo>
                  <a:lnTo>
                    <a:pt x="585" y="244"/>
                  </a:lnTo>
                  <a:lnTo>
                    <a:pt x="464" y="391"/>
                  </a:lnTo>
                  <a:lnTo>
                    <a:pt x="366" y="610"/>
                  </a:lnTo>
                  <a:lnTo>
                    <a:pt x="269" y="878"/>
                  </a:lnTo>
                  <a:lnTo>
                    <a:pt x="171" y="1170"/>
                  </a:lnTo>
                  <a:lnTo>
                    <a:pt x="50" y="1681"/>
                  </a:lnTo>
                  <a:lnTo>
                    <a:pt x="1" y="1876"/>
                  </a:lnTo>
                  <a:lnTo>
                    <a:pt x="1" y="1876"/>
                  </a:lnTo>
                  <a:lnTo>
                    <a:pt x="220" y="1852"/>
                  </a:lnTo>
                  <a:lnTo>
                    <a:pt x="731" y="1706"/>
                  </a:lnTo>
                  <a:lnTo>
                    <a:pt x="999" y="1633"/>
                  </a:lnTo>
                  <a:lnTo>
                    <a:pt x="1267" y="1535"/>
                  </a:lnTo>
                  <a:lnTo>
                    <a:pt x="1511" y="1413"/>
                  </a:lnTo>
                  <a:lnTo>
                    <a:pt x="1657" y="1316"/>
                  </a:lnTo>
                  <a:lnTo>
                    <a:pt x="1657" y="1316"/>
                  </a:lnTo>
                  <a:lnTo>
                    <a:pt x="1754" y="1194"/>
                  </a:lnTo>
                  <a:lnTo>
                    <a:pt x="1827" y="1048"/>
                  </a:lnTo>
                  <a:lnTo>
                    <a:pt x="1876" y="926"/>
                  </a:lnTo>
                  <a:lnTo>
                    <a:pt x="1876" y="780"/>
                  </a:lnTo>
                  <a:lnTo>
                    <a:pt x="1876" y="634"/>
                  </a:lnTo>
                  <a:lnTo>
                    <a:pt x="1827" y="488"/>
                  </a:lnTo>
                  <a:lnTo>
                    <a:pt x="1754" y="366"/>
                  </a:lnTo>
                  <a:lnTo>
                    <a:pt x="1657" y="244"/>
                  </a:lnTo>
                  <a:lnTo>
                    <a:pt x="1657" y="244"/>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46;p18"/>
            <p:cNvSpPr/>
            <p:nvPr/>
          </p:nvSpPr>
          <p:spPr>
            <a:xfrm>
              <a:off x="579300" y="4638450"/>
              <a:ext cx="46900" cy="46900"/>
            </a:xfrm>
            <a:custGeom>
              <a:avLst/>
              <a:gdLst/>
              <a:ahLst/>
              <a:cxnLst/>
              <a:rect l="l" t="t" r="r" b="b"/>
              <a:pathLst>
                <a:path w="1876" h="1876" fill="none" extrusionOk="0">
                  <a:moveTo>
                    <a:pt x="1632" y="219"/>
                  </a:moveTo>
                  <a:lnTo>
                    <a:pt x="1632" y="219"/>
                  </a:lnTo>
                  <a:lnTo>
                    <a:pt x="1510" y="122"/>
                  </a:lnTo>
                  <a:lnTo>
                    <a:pt x="1388" y="49"/>
                  </a:lnTo>
                  <a:lnTo>
                    <a:pt x="1242" y="0"/>
                  </a:lnTo>
                  <a:lnTo>
                    <a:pt x="1096" y="0"/>
                  </a:lnTo>
                  <a:lnTo>
                    <a:pt x="950" y="0"/>
                  </a:lnTo>
                  <a:lnTo>
                    <a:pt x="828" y="49"/>
                  </a:lnTo>
                  <a:lnTo>
                    <a:pt x="682" y="122"/>
                  </a:lnTo>
                  <a:lnTo>
                    <a:pt x="560" y="219"/>
                  </a:lnTo>
                  <a:lnTo>
                    <a:pt x="560" y="219"/>
                  </a:lnTo>
                  <a:lnTo>
                    <a:pt x="463" y="366"/>
                  </a:lnTo>
                  <a:lnTo>
                    <a:pt x="341" y="609"/>
                  </a:lnTo>
                  <a:lnTo>
                    <a:pt x="244" y="877"/>
                  </a:lnTo>
                  <a:lnTo>
                    <a:pt x="171" y="1145"/>
                  </a:lnTo>
                  <a:lnTo>
                    <a:pt x="25" y="1656"/>
                  </a:lnTo>
                  <a:lnTo>
                    <a:pt x="0" y="1876"/>
                  </a:lnTo>
                  <a:lnTo>
                    <a:pt x="0" y="1876"/>
                  </a:lnTo>
                  <a:lnTo>
                    <a:pt x="195" y="1827"/>
                  </a:lnTo>
                  <a:lnTo>
                    <a:pt x="707" y="1705"/>
                  </a:lnTo>
                  <a:lnTo>
                    <a:pt x="999" y="1608"/>
                  </a:lnTo>
                  <a:lnTo>
                    <a:pt x="1267" y="1510"/>
                  </a:lnTo>
                  <a:lnTo>
                    <a:pt x="1486" y="1413"/>
                  </a:lnTo>
                  <a:lnTo>
                    <a:pt x="1632" y="1291"/>
                  </a:lnTo>
                  <a:lnTo>
                    <a:pt x="1632" y="1291"/>
                  </a:lnTo>
                  <a:lnTo>
                    <a:pt x="1729" y="1169"/>
                  </a:lnTo>
                  <a:lnTo>
                    <a:pt x="1802" y="1048"/>
                  </a:lnTo>
                  <a:lnTo>
                    <a:pt x="1851" y="901"/>
                  </a:lnTo>
                  <a:lnTo>
                    <a:pt x="1876" y="755"/>
                  </a:lnTo>
                  <a:lnTo>
                    <a:pt x="1851" y="609"/>
                  </a:lnTo>
                  <a:lnTo>
                    <a:pt x="1802" y="463"/>
                  </a:lnTo>
                  <a:lnTo>
                    <a:pt x="1729" y="341"/>
                  </a:lnTo>
                  <a:lnTo>
                    <a:pt x="1632" y="219"/>
                  </a:lnTo>
                  <a:lnTo>
                    <a:pt x="1632" y="219"/>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6866" name="Picture 2">
            <a:extLst>
              <a:ext uri="{FF2B5EF4-FFF2-40B4-BE49-F238E27FC236}">
                <a16:creationId xmlns:a16="http://schemas.microsoft.com/office/drawing/2014/main" id="{82F2456D-72D6-4532-B90B-67B1733575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1701" y="771550"/>
            <a:ext cx="3800259" cy="3435846"/>
          </a:xfrm>
          <a:prstGeom prst="rect">
            <a:avLst/>
          </a:prstGeom>
          <a:noFill/>
          <a:extLst>
            <a:ext uri="{909E8E84-426E-40DD-AFC4-6F175D3DCCD1}">
              <a14:hiddenFill xmlns:a14="http://schemas.microsoft.com/office/drawing/2010/main">
                <a:solidFill>
                  <a:srgbClr val="FFFFFF"/>
                </a:solidFill>
              </a14:hiddenFill>
            </a:ext>
          </a:extLst>
        </p:spPr>
      </p:pic>
      <p:pic>
        <p:nvPicPr>
          <p:cNvPr id="36868" name="Picture 4">
            <a:extLst>
              <a:ext uri="{FF2B5EF4-FFF2-40B4-BE49-F238E27FC236}">
                <a16:creationId xmlns:a16="http://schemas.microsoft.com/office/drawing/2014/main" id="{C4635CBF-60AB-445E-B357-4D79289385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11960" y="793893"/>
            <a:ext cx="4414755" cy="355244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oogle Shape;139;p18"/>
          <p:cNvGrpSpPr/>
          <p:nvPr/>
        </p:nvGrpSpPr>
        <p:grpSpPr>
          <a:xfrm>
            <a:off x="6929454" y="428610"/>
            <a:ext cx="1847361" cy="1847352"/>
            <a:chOff x="6643075" y="3664250"/>
            <a:chExt cx="407950" cy="407975"/>
          </a:xfrm>
        </p:grpSpPr>
        <p:sp>
          <p:nvSpPr>
            <p:cNvPr id="4" name="Google Shape;140;p18"/>
            <p:cNvSpPr/>
            <p:nvPr/>
          </p:nvSpPr>
          <p:spPr>
            <a:xfrm>
              <a:off x="6794075" y="3815250"/>
              <a:ext cx="211300" cy="211300"/>
            </a:xfrm>
            <a:custGeom>
              <a:avLst/>
              <a:gdLst/>
              <a:ahLst/>
              <a:cxnLst/>
              <a:rect l="l" t="t" r="r" b="b"/>
              <a:pathLst>
                <a:path w="8452" h="8452" fill="none" extrusionOk="0">
                  <a:moveTo>
                    <a:pt x="0" y="8135"/>
                  </a:moveTo>
                  <a:lnTo>
                    <a:pt x="0" y="8135"/>
                  </a:lnTo>
                  <a:lnTo>
                    <a:pt x="438" y="8257"/>
                  </a:lnTo>
                  <a:lnTo>
                    <a:pt x="852" y="8354"/>
                  </a:lnTo>
                  <a:lnTo>
                    <a:pt x="1291" y="8403"/>
                  </a:lnTo>
                  <a:lnTo>
                    <a:pt x="1729" y="8452"/>
                  </a:lnTo>
                  <a:lnTo>
                    <a:pt x="2168" y="8452"/>
                  </a:lnTo>
                  <a:lnTo>
                    <a:pt x="2606" y="8427"/>
                  </a:lnTo>
                  <a:lnTo>
                    <a:pt x="3020" y="8378"/>
                  </a:lnTo>
                  <a:lnTo>
                    <a:pt x="3458" y="8281"/>
                  </a:lnTo>
                  <a:lnTo>
                    <a:pt x="3872" y="8184"/>
                  </a:lnTo>
                  <a:lnTo>
                    <a:pt x="4311" y="8037"/>
                  </a:lnTo>
                  <a:lnTo>
                    <a:pt x="4701" y="7867"/>
                  </a:lnTo>
                  <a:lnTo>
                    <a:pt x="5115" y="7672"/>
                  </a:lnTo>
                  <a:lnTo>
                    <a:pt x="5504" y="7429"/>
                  </a:lnTo>
                  <a:lnTo>
                    <a:pt x="5870" y="7185"/>
                  </a:lnTo>
                  <a:lnTo>
                    <a:pt x="6235" y="6893"/>
                  </a:lnTo>
                  <a:lnTo>
                    <a:pt x="6576" y="6576"/>
                  </a:lnTo>
                  <a:lnTo>
                    <a:pt x="6576" y="6576"/>
                  </a:lnTo>
                  <a:lnTo>
                    <a:pt x="6892" y="6235"/>
                  </a:lnTo>
                  <a:lnTo>
                    <a:pt x="7185" y="5870"/>
                  </a:lnTo>
                  <a:lnTo>
                    <a:pt x="7428" y="5505"/>
                  </a:lnTo>
                  <a:lnTo>
                    <a:pt x="7672" y="5115"/>
                  </a:lnTo>
                  <a:lnTo>
                    <a:pt x="7867" y="4701"/>
                  </a:lnTo>
                  <a:lnTo>
                    <a:pt x="8037" y="4311"/>
                  </a:lnTo>
                  <a:lnTo>
                    <a:pt x="8183" y="3873"/>
                  </a:lnTo>
                  <a:lnTo>
                    <a:pt x="8281" y="3459"/>
                  </a:lnTo>
                  <a:lnTo>
                    <a:pt x="8378" y="3020"/>
                  </a:lnTo>
                  <a:lnTo>
                    <a:pt x="8427" y="2606"/>
                  </a:lnTo>
                  <a:lnTo>
                    <a:pt x="8451" y="2168"/>
                  </a:lnTo>
                  <a:lnTo>
                    <a:pt x="8451" y="1730"/>
                  </a:lnTo>
                  <a:lnTo>
                    <a:pt x="8402" y="1291"/>
                  </a:lnTo>
                  <a:lnTo>
                    <a:pt x="8354" y="853"/>
                  </a:lnTo>
                  <a:lnTo>
                    <a:pt x="8256" y="439"/>
                  </a:lnTo>
                  <a:lnTo>
                    <a:pt x="8135" y="0"/>
                  </a:lnTo>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41;p18"/>
            <p:cNvSpPr/>
            <p:nvPr/>
          </p:nvSpPr>
          <p:spPr>
            <a:xfrm>
              <a:off x="6643075" y="3664250"/>
              <a:ext cx="407950" cy="407975"/>
            </a:xfrm>
            <a:custGeom>
              <a:avLst/>
              <a:gdLst/>
              <a:ahLst/>
              <a:cxnLst/>
              <a:rect l="l" t="t" r="r" b="b"/>
              <a:pathLst>
                <a:path w="16318" h="16319" fill="none" extrusionOk="0">
                  <a:moveTo>
                    <a:pt x="16074" y="244"/>
                  </a:moveTo>
                  <a:lnTo>
                    <a:pt x="16074" y="244"/>
                  </a:lnTo>
                  <a:lnTo>
                    <a:pt x="15928" y="122"/>
                  </a:lnTo>
                  <a:lnTo>
                    <a:pt x="15758" y="49"/>
                  </a:lnTo>
                  <a:lnTo>
                    <a:pt x="15538" y="0"/>
                  </a:lnTo>
                  <a:lnTo>
                    <a:pt x="15319" y="0"/>
                  </a:lnTo>
                  <a:lnTo>
                    <a:pt x="15051" y="25"/>
                  </a:lnTo>
                  <a:lnTo>
                    <a:pt x="14759" y="73"/>
                  </a:lnTo>
                  <a:lnTo>
                    <a:pt x="14442" y="171"/>
                  </a:lnTo>
                  <a:lnTo>
                    <a:pt x="14102" y="293"/>
                  </a:lnTo>
                  <a:lnTo>
                    <a:pt x="13736" y="439"/>
                  </a:lnTo>
                  <a:lnTo>
                    <a:pt x="13347" y="609"/>
                  </a:lnTo>
                  <a:lnTo>
                    <a:pt x="12957" y="828"/>
                  </a:lnTo>
                  <a:lnTo>
                    <a:pt x="12543" y="1048"/>
                  </a:lnTo>
                  <a:lnTo>
                    <a:pt x="11666" y="1608"/>
                  </a:lnTo>
                  <a:lnTo>
                    <a:pt x="10716" y="2265"/>
                  </a:lnTo>
                  <a:lnTo>
                    <a:pt x="10716" y="2265"/>
                  </a:lnTo>
                  <a:lnTo>
                    <a:pt x="10278" y="2095"/>
                  </a:lnTo>
                  <a:lnTo>
                    <a:pt x="9815" y="1949"/>
                  </a:lnTo>
                  <a:lnTo>
                    <a:pt x="9352" y="1851"/>
                  </a:lnTo>
                  <a:lnTo>
                    <a:pt x="8890" y="1778"/>
                  </a:lnTo>
                  <a:lnTo>
                    <a:pt x="8427" y="1730"/>
                  </a:lnTo>
                  <a:lnTo>
                    <a:pt x="7940" y="1730"/>
                  </a:lnTo>
                  <a:lnTo>
                    <a:pt x="7477" y="1778"/>
                  </a:lnTo>
                  <a:lnTo>
                    <a:pt x="7014" y="1827"/>
                  </a:lnTo>
                  <a:lnTo>
                    <a:pt x="6551" y="1924"/>
                  </a:lnTo>
                  <a:lnTo>
                    <a:pt x="6089" y="2070"/>
                  </a:lnTo>
                  <a:lnTo>
                    <a:pt x="5650" y="2241"/>
                  </a:lnTo>
                  <a:lnTo>
                    <a:pt x="5212" y="2436"/>
                  </a:lnTo>
                  <a:lnTo>
                    <a:pt x="4774" y="2679"/>
                  </a:lnTo>
                  <a:lnTo>
                    <a:pt x="4384" y="2972"/>
                  </a:lnTo>
                  <a:lnTo>
                    <a:pt x="3994" y="3264"/>
                  </a:lnTo>
                  <a:lnTo>
                    <a:pt x="3605" y="3605"/>
                  </a:lnTo>
                  <a:lnTo>
                    <a:pt x="3605" y="3605"/>
                  </a:lnTo>
                  <a:lnTo>
                    <a:pt x="3264" y="3995"/>
                  </a:lnTo>
                  <a:lnTo>
                    <a:pt x="2971" y="4384"/>
                  </a:lnTo>
                  <a:lnTo>
                    <a:pt x="2679" y="4774"/>
                  </a:lnTo>
                  <a:lnTo>
                    <a:pt x="2436" y="5212"/>
                  </a:lnTo>
                  <a:lnTo>
                    <a:pt x="2241" y="5651"/>
                  </a:lnTo>
                  <a:lnTo>
                    <a:pt x="2070" y="6089"/>
                  </a:lnTo>
                  <a:lnTo>
                    <a:pt x="1924" y="6552"/>
                  </a:lnTo>
                  <a:lnTo>
                    <a:pt x="1827" y="7015"/>
                  </a:lnTo>
                  <a:lnTo>
                    <a:pt x="1778" y="7477"/>
                  </a:lnTo>
                  <a:lnTo>
                    <a:pt x="1729" y="7940"/>
                  </a:lnTo>
                  <a:lnTo>
                    <a:pt x="1729" y="8427"/>
                  </a:lnTo>
                  <a:lnTo>
                    <a:pt x="1778" y="8890"/>
                  </a:lnTo>
                  <a:lnTo>
                    <a:pt x="1851" y="9353"/>
                  </a:lnTo>
                  <a:lnTo>
                    <a:pt x="1948" y="9815"/>
                  </a:lnTo>
                  <a:lnTo>
                    <a:pt x="2095" y="10278"/>
                  </a:lnTo>
                  <a:lnTo>
                    <a:pt x="2265" y="10716"/>
                  </a:lnTo>
                  <a:lnTo>
                    <a:pt x="2265" y="10716"/>
                  </a:lnTo>
                  <a:lnTo>
                    <a:pt x="1607" y="11666"/>
                  </a:lnTo>
                  <a:lnTo>
                    <a:pt x="1047" y="12543"/>
                  </a:lnTo>
                  <a:lnTo>
                    <a:pt x="828" y="12957"/>
                  </a:lnTo>
                  <a:lnTo>
                    <a:pt x="609" y="13347"/>
                  </a:lnTo>
                  <a:lnTo>
                    <a:pt x="438" y="13737"/>
                  </a:lnTo>
                  <a:lnTo>
                    <a:pt x="292" y="14102"/>
                  </a:lnTo>
                  <a:lnTo>
                    <a:pt x="170" y="14443"/>
                  </a:lnTo>
                  <a:lnTo>
                    <a:pt x="73" y="14759"/>
                  </a:lnTo>
                  <a:lnTo>
                    <a:pt x="24" y="15052"/>
                  </a:lnTo>
                  <a:lnTo>
                    <a:pt x="0" y="15320"/>
                  </a:lnTo>
                  <a:lnTo>
                    <a:pt x="0" y="15539"/>
                  </a:lnTo>
                  <a:lnTo>
                    <a:pt x="49" y="15758"/>
                  </a:lnTo>
                  <a:lnTo>
                    <a:pt x="122" y="15928"/>
                  </a:lnTo>
                  <a:lnTo>
                    <a:pt x="244" y="16075"/>
                  </a:lnTo>
                  <a:lnTo>
                    <a:pt x="244" y="16075"/>
                  </a:lnTo>
                  <a:lnTo>
                    <a:pt x="341" y="16172"/>
                  </a:lnTo>
                  <a:lnTo>
                    <a:pt x="487" y="16245"/>
                  </a:lnTo>
                  <a:lnTo>
                    <a:pt x="633" y="16294"/>
                  </a:lnTo>
                  <a:lnTo>
                    <a:pt x="804" y="16318"/>
                  </a:lnTo>
                  <a:lnTo>
                    <a:pt x="974" y="16318"/>
                  </a:lnTo>
                  <a:lnTo>
                    <a:pt x="1169" y="16318"/>
                  </a:lnTo>
                  <a:lnTo>
                    <a:pt x="1388" y="16269"/>
                  </a:lnTo>
                  <a:lnTo>
                    <a:pt x="1632" y="16221"/>
                  </a:lnTo>
                  <a:lnTo>
                    <a:pt x="2143" y="16075"/>
                  </a:lnTo>
                  <a:lnTo>
                    <a:pt x="2703" y="15831"/>
                  </a:lnTo>
                  <a:lnTo>
                    <a:pt x="3312" y="15539"/>
                  </a:lnTo>
                  <a:lnTo>
                    <a:pt x="3946" y="15149"/>
                  </a:lnTo>
                  <a:lnTo>
                    <a:pt x="4652" y="14711"/>
                  </a:lnTo>
                  <a:lnTo>
                    <a:pt x="5358" y="14224"/>
                  </a:lnTo>
                  <a:lnTo>
                    <a:pt x="6113" y="13663"/>
                  </a:lnTo>
                  <a:lnTo>
                    <a:pt x="6892" y="13055"/>
                  </a:lnTo>
                  <a:lnTo>
                    <a:pt x="7696" y="12397"/>
                  </a:lnTo>
                  <a:lnTo>
                    <a:pt x="8500" y="11691"/>
                  </a:lnTo>
                  <a:lnTo>
                    <a:pt x="9304" y="10936"/>
                  </a:lnTo>
                  <a:lnTo>
                    <a:pt x="10132" y="10132"/>
                  </a:lnTo>
                  <a:lnTo>
                    <a:pt x="10132" y="10132"/>
                  </a:lnTo>
                  <a:lnTo>
                    <a:pt x="10935" y="9304"/>
                  </a:lnTo>
                  <a:lnTo>
                    <a:pt x="11690" y="8500"/>
                  </a:lnTo>
                  <a:lnTo>
                    <a:pt x="12397" y="7696"/>
                  </a:lnTo>
                  <a:lnTo>
                    <a:pt x="13054" y="6893"/>
                  </a:lnTo>
                  <a:lnTo>
                    <a:pt x="13663" y="6113"/>
                  </a:lnTo>
                  <a:lnTo>
                    <a:pt x="14223" y="5358"/>
                  </a:lnTo>
                  <a:lnTo>
                    <a:pt x="14710" y="4652"/>
                  </a:lnTo>
                  <a:lnTo>
                    <a:pt x="15149" y="3946"/>
                  </a:lnTo>
                  <a:lnTo>
                    <a:pt x="15538" y="3313"/>
                  </a:lnTo>
                  <a:lnTo>
                    <a:pt x="15831" y="2704"/>
                  </a:lnTo>
                  <a:lnTo>
                    <a:pt x="16074" y="2144"/>
                  </a:lnTo>
                  <a:lnTo>
                    <a:pt x="16220" y="1632"/>
                  </a:lnTo>
                  <a:lnTo>
                    <a:pt x="16269" y="1389"/>
                  </a:lnTo>
                  <a:lnTo>
                    <a:pt x="16318" y="1169"/>
                  </a:lnTo>
                  <a:lnTo>
                    <a:pt x="16318" y="975"/>
                  </a:lnTo>
                  <a:lnTo>
                    <a:pt x="16318" y="804"/>
                  </a:lnTo>
                  <a:lnTo>
                    <a:pt x="16293" y="634"/>
                  </a:lnTo>
                  <a:lnTo>
                    <a:pt x="16245" y="487"/>
                  </a:lnTo>
                  <a:lnTo>
                    <a:pt x="16172" y="341"/>
                  </a:lnTo>
                  <a:lnTo>
                    <a:pt x="16074" y="244"/>
                  </a:lnTo>
                  <a:lnTo>
                    <a:pt x="16074" y="244"/>
                  </a:lnTo>
                  <a:close/>
                  <a:moveTo>
                    <a:pt x="1827" y="13810"/>
                  </a:moveTo>
                  <a:lnTo>
                    <a:pt x="1827" y="13810"/>
                  </a:lnTo>
                  <a:lnTo>
                    <a:pt x="1754" y="13737"/>
                  </a:lnTo>
                  <a:lnTo>
                    <a:pt x="1729" y="13639"/>
                  </a:lnTo>
                  <a:lnTo>
                    <a:pt x="1681" y="13542"/>
                  </a:lnTo>
                  <a:lnTo>
                    <a:pt x="1681" y="13444"/>
                  </a:lnTo>
                  <a:lnTo>
                    <a:pt x="1681" y="13176"/>
                  </a:lnTo>
                  <a:lnTo>
                    <a:pt x="1754" y="12884"/>
                  </a:lnTo>
                  <a:lnTo>
                    <a:pt x="1875" y="12519"/>
                  </a:lnTo>
                  <a:lnTo>
                    <a:pt x="2046" y="12153"/>
                  </a:lnTo>
                  <a:lnTo>
                    <a:pt x="2265" y="11715"/>
                  </a:lnTo>
                  <a:lnTo>
                    <a:pt x="2533" y="11277"/>
                  </a:lnTo>
                  <a:lnTo>
                    <a:pt x="2533" y="11277"/>
                  </a:lnTo>
                  <a:lnTo>
                    <a:pt x="2752" y="11642"/>
                  </a:lnTo>
                  <a:lnTo>
                    <a:pt x="3020" y="12007"/>
                  </a:lnTo>
                  <a:lnTo>
                    <a:pt x="3288" y="12373"/>
                  </a:lnTo>
                  <a:lnTo>
                    <a:pt x="3605" y="12714"/>
                  </a:lnTo>
                  <a:lnTo>
                    <a:pt x="3605" y="12714"/>
                  </a:lnTo>
                  <a:lnTo>
                    <a:pt x="3897" y="12957"/>
                  </a:lnTo>
                  <a:lnTo>
                    <a:pt x="4165" y="13201"/>
                  </a:lnTo>
                  <a:lnTo>
                    <a:pt x="4165" y="13201"/>
                  </a:lnTo>
                  <a:lnTo>
                    <a:pt x="3751" y="13444"/>
                  </a:lnTo>
                  <a:lnTo>
                    <a:pt x="3361" y="13639"/>
                  </a:lnTo>
                  <a:lnTo>
                    <a:pt x="3020" y="13785"/>
                  </a:lnTo>
                  <a:lnTo>
                    <a:pt x="2679" y="13883"/>
                  </a:lnTo>
                  <a:lnTo>
                    <a:pt x="2411" y="13956"/>
                  </a:lnTo>
                  <a:lnTo>
                    <a:pt x="2168" y="13956"/>
                  </a:lnTo>
                  <a:lnTo>
                    <a:pt x="2070" y="13931"/>
                  </a:lnTo>
                  <a:lnTo>
                    <a:pt x="1973" y="13907"/>
                  </a:lnTo>
                  <a:lnTo>
                    <a:pt x="1900" y="13858"/>
                  </a:lnTo>
                  <a:lnTo>
                    <a:pt x="1827" y="13810"/>
                  </a:lnTo>
                  <a:lnTo>
                    <a:pt x="1827" y="13810"/>
                  </a:lnTo>
                  <a:close/>
                  <a:moveTo>
                    <a:pt x="8159" y="4482"/>
                  </a:moveTo>
                  <a:lnTo>
                    <a:pt x="8159" y="4482"/>
                  </a:lnTo>
                  <a:lnTo>
                    <a:pt x="8037" y="4482"/>
                  </a:lnTo>
                  <a:lnTo>
                    <a:pt x="7940" y="4433"/>
                  </a:lnTo>
                  <a:lnTo>
                    <a:pt x="7842" y="4384"/>
                  </a:lnTo>
                  <a:lnTo>
                    <a:pt x="7745" y="4311"/>
                  </a:lnTo>
                  <a:lnTo>
                    <a:pt x="7672" y="4238"/>
                  </a:lnTo>
                  <a:lnTo>
                    <a:pt x="7623" y="4141"/>
                  </a:lnTo>
                  <a:lnTo>
                    <a:pt x="7574" y="4019"/>
                  </a:lnTo>
                  <a:lnTo>
                    <a:pt x="7574" y="3897"/>
                  </a:lnTo>
                  <a:lnTo>
                    <a:pt x="7574" y="3897"/>
                  </a:lnTo>
                  <a:lnTo>
                    <a:pt x="7574" y="3775"/>
                  </a:lnTo>
                  <a:lnTo>
                    <a:pt x="7623" y="3678"/>
                  </a:lnTo>
                  <a:lnTo>
                    <a:pt x="7672" y="3580"/>
                  </a:lnTo>
                  <a:lnTo>
                    <a:pt x="7745" y="3483"/>
                  </a:lnTo>
                  <a:lnTo>
                    <a:pt x="7842" y="3410"/>
                  </a:lnTo>
                  <a:lnTo>
                    <a:pt x="7940" y="3361"/>
                  </a:lnTo>
                  <a:lnTo>
                    <a:pt x="8037" y="3337"/>
                  </a:lnTo>
                  <a:lnTo>
                    <a:pt x="8159" y="3313"/>
                  </a:lnTo>
                  <a:lnTo>
                    <a:pt x="8159" y="3313"/>
                  </a:lnTo>
                  <a:lnTo>
                    <a:pt x="8281" y="3337"/>
                  </a:lnTo>
                  <a:lnTo>
                    <a:pt x="8378" y="3361"/>
                  </a:lnTo>
                  <a:lnTo>
                    <a:pt x="8476" y="3410"/>
                  </a:lnTo>
                  <a:lnTo>
                    <a:pt x="8573" y="3483"/>
                  </a:lnTo>
                  <a:lnTo>
                    <a:pt x="8646" y="3580"/>
                  </a:lnTo>
                  <a:lnTo>
                    <a:pt x="8695" y="3678"/>
                  </a:lnTo>
                  <a:lnTo>
                    <a:pt x="8743" y="3775"/>
                  </a:lnTo>
                  <a:lnTo>
                    <a:pt x="8743" y="3897"/>
                  </a:lnTo>
                  <a:lnTo>
                    <a:pt x="8743" y="3897"/>
                  </a:lnTo>
                  <a:lnTo>
                    <a:pt x="8743" y="4019"/>
                  </a:lnTo>
                  <a:lnTo>
                    <a:pt x="8695" y="4141"/>
                  </a:lnTo>
                  <a:lnTo>
                    <a:pt x="8646" y="4238"/>
                  </a:lnTo>
                  <a:lnTo>
                    <a:pt x="8573" y="4311"/>
                  </a:lnTo>
                  <a:lnTo>
                    <a:pt x="8476" y="4384"/>
                  </a:lnTo>
                  <a:lnTo>
                    <a:pt x="8378" y="4433"/>
                  </a:lnTo>
                  <a:lnTo>
                    <a:pt x="8281" y="4482"/>
                  </a:lnTo>
                  <a:lnTo>
                    <a:pt x="8159" y="4482"/>
                  </a:lnTo>
                  <a:lnTo>
                    <a:pt x="8159" y="4482"/>
                  </a:lnTo>
                  <a:close/>
                  <a:moveTo>
                    <a:pt x="9133" y="5943"/>
                  </a:moveTo>
                  <a:lnTo>
                    <a:pt x="9133" y="5943"/>
                  </a:lnTo>
                  <a:lnTo>
                    <a:pt x="9036" y="5943"/>
                  </a:lnTo>
                  <a:lnTo>
                    <a:pt x="8963" y="5919"/>
                  </a:lnTo>
                  <a:lnTo>
                    <a:pt x="8841" y="5846"/>
                  </a:lnTo>
                  <a:lnTo>
                    <a:pt x="8768" y="5724"/>
                  </a:lnTo>
                  <a:lnTo>
                    <a:pt x="8743" y="5651"/>
                  </a:lnTo>
                  <a:lnTo>
                    <a:pt x="8743" y="5553"/>
                  </a:lnTo>
                  <a:lnTo>
                    <a:pt x="8743" y="5553"/>
                  </a:lnTo>
                  <a:lnTo>
                    <a:pt x="8743" y="5480"/>
                  </a:lnTo>
                  <a:lnTo>
                    <a:pt x="8768" y="5407"/>
                  </a:lnTo>
                  <a:lnTo>
                    <a:pt x="8841" y="5285"/>
                  </a:lnTo>
                  <a:lnTo>
                    <a:pt x="8963" y="5212"/>
                  </a:lnTo>
                  <a:lnTo>
                    <a:pt x="9036" y="5188"/>
                  </a:lnTo>
                  <a:lnTo>
                    <a:pt x="9133" y="5164"/>
                  </a:lnTo>
                  <a:lnTo>
                    <a:pt x="9133" y="5164"/>
                  </a:lnTo>
                  <a:lnTo>
                    <a:pt x="9206" y="5188"/>
                  </a:lnTo>
                  <a:lnTo>
                    <a:pt x="9279" y="5212"/>
                  </a:lnTo>
                  <a:lnTo>
                    <a:pt x="9401" y="5285"/>
                  </a:lnTo>
                  <a:lnTo>
                    <a:pt x="9474" y="5407"/>
                  </a:lnTo>
                  <a:lnTo>
                    <a:pt x="9498" y="5480"/>
                  </a:lnTo>
                  <a:lnTo>
                    <a:pt x="9523" y="5553"/>
                  </a:lnTo>
                  <a:lnTo>
                    <a:pt x="9523" y="5553"/>
                  </a:lnTo>
                  <a:lnTo>
                    <a:pt x="9498" y="5651"/>
                  </a:lnTo>
                  <a:lnTo>
                    <a:pt x="9474" y="5724"/>
                  </a:lnTo>
                  <a:lnTo>
                    <a:pt x="9401" y="5846"/>
                  </a:lnTo>
                  <a:lnTo>
                    <a:pt x="9279" y="5919"/>
                  </a:lnTo>
                  <a:lnTo>
                    <a:pt x="9206" y="5943"/>
                  </a:lnTo>
                  <a:lnTo>
                    <a:pt x="9133" y="5943"/>
                  </a:lnTo>
                  <a:lnTo>
                    <a:pt x="9133" y="5943"/>
                  </a:lnTo>
                  <a:close/>
                  <a:moveTo>
                    <a:pt x="9986" y="4409"/>
                  </a:moveTo>
                  <a:lnTo>
                    <a:pt x="9986" y="4409"/>
                  </a:lnTo>
                  <a:lnTo>
                    <a:pt x="9888" y="4409"/>
                  </a:lnTo>
                  <a:lnTo>
                    <a:pt x="9815" y="4384"/>
                  </a:lnTo>
                  <a:lnTo>
                    <a:pt x="9693" y="4287"/>
                  </a:lnTo>
                  <a:lnTo>
                    <a:pt x="9620" y="4165"/>
                  </a:lnTo>
                  <a:lnTo>
                    <a:pt x="9596" y="4092"/>
                  </a:lnTo>
                  <a:lnTo>
                    <a:pt x="9596" y="4019"/>
                  </a:lnTo>
                  <a:lnTo>
                    <a:pt x="9596" y="4019"/>
                  </a:lnTo>
                  <a:lnTo>
                    <a:pt x="9596" y="3946"/>
                  </a:lnTo>
                  <a:lnTo>
                    <a:pt x="9620" y="3873"/>
                  </a:lnTo>
                  <a:lnTo>
                    <a:pt x="9693" y="3751"/>
                  </a:lnTo>
                  <a:lnTo>
                    <a:pt x="9815" y="3654"/>
                  </a:lnTo>
                  <a:lnTo>
                    <a:pt x="9888" y="3629"/>
                  </a:lnTo>
                  <a:lnTo>
                    <a:pt x="9986" y="3629"/>
                  </a:lnTo>
                  <a:lnTo>
                    <a:pt x="9986" y="3629"/>
                  </a:lnTo>
                  <a:lnTo>
                    <a:pt x="10059" y="3629"/>
                  </a:lnTo>
                  <a:lnTo>
                    <a:pt x="10132" y="3654"/>
                  </a:lnTo>
                  <a:lnTo>
                    <a:pt x="10253" y="3751"/>
                  </a:lnTo>
                  <a:lnTo>
                    <a:pt x="10327" y="3873"/>
                  </a:lnTo>
                  <a:lnTo>
                    <a:pt x="10351" y="3946"/>
                  </a:lnTo>
                  <a:lnTo>
                    <a:pt x="10375" y="4019"/>
                  </a:lnTo>
                  <a:lnTo>
                    <a:pt x="10375" y="4019"/>
                  </a:lnTo>
                  <a:lnTo>
                    <a:pt x="10351" y="4092"/>
                  </a:lnTo>
                  <a:lnTo>
                    <a:pt x="10327" y="4165"/>
                  </a:lnTo>
                  <a:lnTo>
                    <a:pt x="10253" y="4287"/>
                  </a:lnTo>
                  <a:lnTo>
                    <a:pt x="10132" y="4384"/>
                  </a:lnTo>
                  <a:lnTo>
                    <a:pt x="10059" y="4409"/>
                  </a:lnTo>
                  <a:lnTo>
                    <a:pt x="9986" y="4409"/>
                  </a:lnTo>
                  <a:lnTo>
                    <a:pt x="9986" y="4409"/>
                  </a:lnTo>
                  <a:close/>
                  <a:moveTo>
                    <a:pt x="13200" y="4165"/>
                  </a:moveTo>
                  <a:lnTo>
                    <a:pt x="13200" y="4165"/>
                  </a:lnTo>
                  <a:lnTo>
                    <a:pt x="12957" y="3897"/>
                  </a:lnTo>
                  <a:lnTo>
                    <a:pt x="12713" y="3605"/>
                  </a:lnTo>
                  <a:lnTo>
                    <a:pt x="12713" y="3605"/>
                  </a:lnTo>
                  <a:lnTo>
                    <a:pt x="12372" y="3288"/>
                  </a:lnTo>
                  <a:lnTo>
                    <a:pt x="12007" y="3020"/>
                  </a:lnTo>
                  <a:lnTo>
                    <a:pt x="11642" y="2752"/>
                  </a:lnTo>
                  <a:lnTo>
                    <a:pt x="11276" y="2533"/>
                  </a:lnTo>
                  <a:lnTo>
                    <a:pt x="11276" y="2533"/>
                  </a:lnTo>
                  <a:lnTo>
                    <a:pt x="11715" y="2265"/>
                  </a:lnTo>
                  <a:lnTo>
                    <a:pt x="12153" y="2046"/>
                  </a:lnTo>
                  <a:lnTo>
                    <a:pt x="12518" y="1876"/>
                  </a:lnTo>
                  <a:lnTo>
                    <a:pt x="12884" y="1754"/>
                  </a:lnTo>
                  <a:lnTo>
                    <a:pt x="13176" y="1681"/>
                  </a:lnTo>
                  <a:lnTo>
                    <a:pt x="13444" y="1681"/>
                  </a:lnTo>
                  <a:lnTo>
                    <a:pt x="13541" y="1681"/>
                  </a:lnTo>
                  <a:lnTo>
                    <a:pt x="13639" y="1730"/>
                  </a:lnTo>
                  <a:lnTo>
                    <a:pt x="13736" y="1754"/>
                  </a:lnTo>
                  <a:lnTo>
                    <a:pt x="13809" y="1827"/>
                  </a:lnTo>
                  <a:lnTo>
                    <a:pt x="13809" y="1827"/>
                  </a:lnTo>
                  <a:lnTo>
                    <a:pt x="13858" y="1900"/>
                  </a:lnTo>
                  <a:lnTo>
                    <a:pt x="13907" y="1973"/>
                  </a:lnTo>
                  <a:lnTo>
                    <a:pt x="13931" y="2070"/>
                  </a:lnTo>
                  <a:lnTo>
                    <a:pt x="13955" y="2168"/>
                  </a:lnTo>
                  <a:lnTo>
                    <a:pt x="13955" y="2411"/>
                  </a:lnTo>
                  <a:lnTo>
                    <a:pt x="13882" y="2679"/>
                  </a:lnTo>
                  <a:lnTo>
                    <a:pt x="13785" y="3020"/>
                  </a:lnTo>
                  <a:lnTo>
                    <a:pt x="13639" y="3361"/>
                  </a:lnTo>
                  <a:lnTo>
                    <a:pt x="13444" y="3751"/>
                  </a:lnTo>
                  <a:lnTo>
                    <a:pt x="13200" y="4165"/>
                  </a:lnTo>
                  <a:lnTo>
                    <a:pt x="13200" y="4165"/>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Google Shape;148;p18"/>
          <p:cNvSpPr/>
          <p:nvPr/>
        </p:nvSpPr>
        <p:spPr>
          <a:xfrm rot="2697278">
            <a:off x="7921136" y="2360858"/>
            <a:ext cx="438306" cy="418511"/>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49;p18"/>
          <p:cNvSpPr/>
          <p:nvPr/>
        </p:nvSpPr>
        <p:spPr>
          <a:xfrm>
            <a:off x="8286776" y="2143122"/>
            <a:ext cx="175587" cy="167693"/>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 name="Google Shape;142;p18"/>
          <p:cNvGrpSpPr/>
          <p:nvPr/>
        </p:nvGrpSpPr>
        <p:grpSpPr>
          <a:xfrm rot="-587346">
            <a:off x="7202801" y="2987977"/>
            <a:ext cx="759491" cy="759448"/>
            <a:chOff x="576250" y="4319400"/>
            <a:chExt cx="442075" cy="442050"/>
          </a:xfrm>
        </p:grpSpPr>
        <p:sp>
          <p:nvSpPr>
            <p:cNvPr id="9" name="Google Shape;143;p18"/>
            <p:cNvSpPr/>
            <p:nvPr/>
          </p:nvSpPr>
          <p:spPr>
            <a:xfrm>
              <a:off x="576250" y="4319400"/>
              <a:ext cx="442075" cy="442050"/>
            </a:xfrm>
            <a:custGeom>
              <a:avLst/>
              <a:gdLst/>
              <a:ahLst/>
              <a:cxnLst/>
              <a:rect l="l" t="t" r="r" b="b"/>
              <a:pathLst>
                <a:path w="17683" h="17682" fill="none" extrusionOk="0">
                  <a:moveTo>
                    <a:pt x="11472" y="17292"/>
                  </a:moveTo>
                  <a:lnTo>
                    <a:pt x="11472" y="12153"/>
                  </a:lnTo>
                  <a:lnTo>
                    <a:pt x="16416" y="7209"/>
                  </a:lnTo>
                  <a:lnTo>
                    <a:pt x="16416" y="7209"/>
                  </a:lnTo>
                  <a:lnTo>
                    <a:pt x="16562" y="7063"/>
                  </a:lnTo>
                  <a:lnTo>
                    <a:pt x="16684" y="6868"/>
                  </a:lnTo>
                  <a:lnTo>
                    <a:pt x="16830" y="6674"/>
                  </a:lnTo>
                  <a:lnTo>
                    <a:pt x="16927" y="6479"/>
                  </a:lnTo>
                  <a:lnTo>
                    <a:pt x="17146" y="6040"/>
                  </a:lnTo>
                  <a:lnTo>
                    <a:pt x="17317" y="5553"/>
                  </a:lnTo>
                  <a:lnTo>
                    <a:pt x="17439" y="5042"/>
                  </a:lnTo>
                  <a:lnTo>
                    <a:pt x="17560" y="4506"/>
                  </a:lnTo>
                  <a:lnTo>
                    <a:pt x="17633" y="3970"/>
                  </a:lnTo>
                  <a:lnTo>
                    <a:pt x="17658" y="3434"/>
                  </a:lnTo>
                  <a:lnTo>
                    <a:pt x="17682" y="2898"/>
                  </a:lnTo>
                  <a:lnTo>
                    <a:pt x="17682" y="2411"/>
                  </a:lnTo>
                  <a:lnTo>
                    <a:pt x="17658" y="1949"/>
                  </a:lnTo>
                  <a:lnTo>
                    <a:pt x="17609" y="1510"/>
                  </a:lnTo>
                  <a:lnTo>
                    <a:pt x="17536" y="1145"/>
                  </a:lnTo>
                  <a:lnTo>
                    <a:pt x="17463" y="828"/>
                  </a:lnTo>
                  <a:lnTo>
                    <a:pt x="17366" y="585"/>
                  </a:lnTo>
                  <a:lnTo>
                    <a:pt x="17292" y="487"/>
                  </a:lnTo>
                  <a:lnTo>
                    <a:pt x="17244" y="439"/>
                  </a:lnTo>
                  <a:lnTo>
                    <a:pt x="17244" y="439"/>
                  </a:lnTo>
                  <a:lnTo>
                    <a:pt x="17195" y="390"/>
                  </a:lnTo>
                  <a:lnTo>
                    <a:pt x="17098" y="317"/>
                  </a:lnTo>
                  <a:lnTo>
                    <a:pt x="16854" y="219"/>
                  </a:lnTo>
                  <a:lnTo>
                    <a:pt x="16537" y="146"/>
                  </a:lnTo>
                  <a:lnTo>
                    <a:pt x="16172" y="73"/>
                  </a:lnTo>
                  <a:lnTo>
                    <a:pt x="15734" y="25"/>
                  </a:lnTo>
                  <a:lnTo>
                    <a:pt x="15271" y="0"/>
                  </a:lnTo>
                  <a:lnTo>
                    <a:pt x="14784" y="0"/>
                  </a:lnTo>
                  <a:lnTo>
                    <a:pt x="14248" y="25"/>
                  </a:lnTo>
                  <a:lnTo>
                    <a:pt x="13712" y="49"/>
                  </a:lnTo>
                  <a:lnTo>
                    <a:pt x="13176" y="122"/>
                  </a:lnTo>
                  <a:lnTo>
                    <a:pt x="12641" y="244"/>
                  </a:lnTo>
                  <a:lnTo>
                    <a:pt x="12129" y="366"/>
                  </a:lnTo>
                  <a:lnTo>
                    <a:pt x="11642" y="536"/>
                  </a:lnTo>
                  <a:lnTo>
                    <a:pt x="11204" y="755"/>
                  </a:lnTo>
                  <a:lnTo>
                    <a:pt x="10985" y="853"/>
                  </a:lnTo>
                  <a:lnTo>
                    <a:pt x="10814" y="999"/>
                  </a:lnTo>
                  <a:lnTo>
                    <a:pt x="10619" y="1121"/>
                  </a:lnTo>
                  <a:lnTo>
                    <a:pt x="10473" y="1267"/>
                  </a:lnTo>
                  <a:lnTo>
                    <a:pt x="5529" y="6211"/>
                  </a:lnTo>
                  <a:lnTo>
                    <a:pt x="390" y="6211"/>
                  </a:lnTo>
                  <a:lnTo>
                    <a:pt x="390" y="6211"/>
                  </a:lnTo>
                  <a:lnTo>
                    <a:pt x="244" y="6235"/>
                  </a:lnTo>
                  <a:lnTo>
                    <a:pt x="147" y="6259"/>
                  </a:lnTo>
                  <a:lnTo>
                    <a:pt x="49" y="6308"/>
                  </a:lnTo>
                  <a:lnTo>
                    <a:pt x="0" y="6381"/>
                  </a:lnTo>
                  <a:lnTo>
                    <a:pt x="0" y="6454"/>
                  </a:lnTo>
                  <a:lnTo>
                    <a:pt x="25" y="6552"/>
                  </a:lnTo>
                  <a:lnTo>
                    <a:pt x="74" y="6649"/>
                  </a:lnTo>
                  <a:lnTo>
                    <a:pt x="171" y="6771"/>
                  </a:lnTo>
                  <a:lnTo>
                    <a:pt x="2582" y="9158"/>
                  </a:lnTo>
                  <a:lnTo>
                    <a:pt x="2265" y="9474"/>
                  </a:lnTo>
                  <a:lnTo>
                    <a:pt x="950" y="9718"/>
                  </a:lnTo>
                  <a:lnTo>
                    <a:pt x="950" y="9718"/>
                  </a:lnTo>
                  <a:lnTo>
                    <a:pt x="804" y="9767"/>
                  </a:lnTo>
                  <a:lnTo>
                    <a:pt x="682" y="9815"/>
                  </a:lnTo>
                  <a:lnTo>
                    <a:pt x="609" y="9913"/>
                  </a:lnTo>
                  <a:lnTo>
                    <a:pt x="561" y="9986"/>
                  </a:lnTo>
                  <a:lnTo>
                    <a:pt x="561" y="10083"/>
                  </a:lnTo>
                  <a:lnTo>
                    <a:pt x="585" y="10205"/>
                  </a:lnTo>
                  <a:lnTo>
                    <a:pt x="634" y="10302"/>
                  </a:lnTo>
                  <a:lnTo>
                    <a:pt x="731" y="10424"/>
                  </a:lnTo>
                  <a:lnTo>
                    <a:pt x="7258" y="16951"/>
                  </a:lnTo>
                  <a:lnTo>
                    <a:pt x="7258" y="16951"/>
                  </a:lnTo>
                  <a:lnTo>
                    <a:pt x="7380" y="17049"/>
                  </a:lnTo>
                  <a:lnTo>
                    <a:pt x="7477" y="17097"/>
                  </a:lnTo>
                  <a:lnTo>
                    <a:pt x="7599" y="17122"/>
                  </a:lnTo>
                  <a:lnTo>
                    <a:pt x="7697" y="17122"/>
                  </a:lnTo>
                  <a:lnTo>
                    <a:pt x="7770" y="17073"/>
                  </a:lnTo>
                  <a:lnTo>
                    <a:pt x="7867" y="17000"/>
                  </a:lnTo>
                  <a:lnTo>
                    <a:pt x="7916" y="16878"/>
                  </a:lnTo>
                  <a:lnTo>
                    <a:pt x="7965" y="16732"/>
                  </a:lnTo>
                  <a:lnTo>
                    <a:pt x="8208" y="15417"/>
                  </a:lnTo>
                  <a:lnTo>
                    <a:pt x="8525" y="15100"/>
                  </a:lnTo>
                  <a:lnTo>
                    <a:pt x="10911" y="17511"/>
                  </a:lnTo>
                  <a:lnTo>
                    <a:pt x="10911" y="17511"/>
                  </a:lnTo>
                  <a:lnTo>
                    <a:pt x="11033" y="17609"/>
                  </a:lnTo>
                  <a:lnTo>
                    <a:pt x="11131" y="17658"/>
                  </a:lnTo>
                  <a:lnTo>
                    <a:pt x="11228" y="17682"/>
                  </a:lnTo>
                  <a:lnTo>
                    <a:pt x="11301" y="17682"/>
                  </a:lnTo>
                  <a:lnTo>
                    <a:pt x="11374" y="17633"/>
                  </a:lnTo>
                  <a:lnTo>
                    <a:pt x="11423" y="17536"/>
                  </a:lnTo>
                  <a:lnTo>
                    <a:pt x="11447" y="17438"/>
                  </a:lnTo>
                  <a:lnTo>
                    <a:pt x="11472" y="17292"/>
                  </a:lnTo>
                  <a:lnTo>
                    <a:pt x="11472" y="17292"/>
                  </a:lnTo>
                  <a:close/>
                  <a:moveTo>
                    <a:pt x="6162" y="12202"/>
                  </a:moveTo>
                  <a:lnTo>
                    <a:pt x="6162" y="12202"/>
                  </a:lnTo>
                  <a:lnTo>
                    <a:pt x="6089" y="12275"/>
                  </a:lnTo>
                  <a:lnTo>
                    <a:pt x="6016" y="12324"/>
                  </a:lnTo>
                  <a:lnTo>
                    <a:pt x="5919" y="12348"/>
                  </a:lnTo>
                  <a:lnTo>
                    <a:pt x="5821" y="12348"/>
                  </a:lnTo>
                  <a:lnTo>
                    <a:pt x="5724" y="12348"/>
                  </a:lnTo>
                  <a:lnTo>
                    <a:pt x="5626" y="12324"/>
                  </a:lnTo>
                  <a:lnTo>
                    <a:pt x="5553" y="12275"/>
                  </a:lnTo>
                  <a:lnTo>
                    <a:pt x="5480" y="12202"/>
                  </a:lnTo>
                  <a:lnTo>
                    <a:pt x="5480" y="12202"/>
                  </a:lnTo>
                  <a:lnTo>
                    <a:pt x="5407" y="12129"/>
                  </a:lnTo>
                  <a:lnTo>
                    <a:pt x="5359" y="12056"/>
                  </a:lnTo>
                  <a:lnTo>
                    <a:pt x="5334" y="11959"/>
                  </a:lnTo>
                  <a:lnTo>
                    <a:pt x="5334" y="11861"/>
                  </a:lnTo>
                  <a:lnTo>
                    <a:pt x="5334" y="11764"/>
                  </a:lnTo>
                  <a:lnTo>
                    <a:pt x="5359" y="11666"/>
                  </a:lnTo>
                  <a:lnTo>
                    <a:pt x="5407" y="11593"/>
                  </a:lnTo>
                  <a:lnTo>
                    <a:pt x="5480" y="11520"/>
                  </a:lnTo>
                  <a:lnTo>
                    <a:pt x="8013" y="8987"/>
                  </a:lnTo>
                  <a:lnTo>
                    <a:pt x="8013" y="8987"/>
                  </a:lnTo>
                  <a:lnTo>
                    <a:pt x="8086" y="8939"/>
                  </a:lnTo>
                  <a:lnTo>
                    <a:pt x="8159" y="8890"/>
                  </a:lnTo>
                  <a:lnTo>
                    <a:pt x="8257" y="8865"/>
                  </a:lnTo>
                  <a:lnTo>
                    <a:pt x="8354" y="8841"/>
                  </a:lnTo>
                  <a:lnTo>
                    <a:pt x="8452" y="8865"/>
                  </a:lnTo>
                  <a:lnTo>
                    <a:pt x="8525" y="8890"/>
                  </a:lnTo>
                  <a:lnTo>
                    <a:pt x="8622" y="8939"/>
                  </a:lnTo>
                  <a:lnTo>
                    <a:pt x="8695" y="8987"/>
                  </a:lnTo>
                  <a:lnTo>
                    <a:pt x="8695" y="8987"/>
                  </a:lnTo>
                  <a:lnTo>
                    <a:pt x="8744" y="9060"/>
                  </a:lnTo>
                  <a:lnTo>
                    <a:pt x="8793" y="9158"/>
                  </a:lnTo>
                  <a:lnTo>
                    <a:pt x="8817" y="9231"/>
                  </a:lnTo>
                  <a:lnTo>
                    <a:pt x="8841" y="9328"/>
                  </a:lnTo>
                  <a:lnTo>
                    <a:pt x="8817" y="9426"/>
                  </a:lnTo>
                  <a:lnTo>
                    <a:pt x="8793" y="9523"/>
                  </a:lnTo>
                  <a:lnTo>
                    <a:pt x="8744" y="9596"/>
                  </a:lnTo>
                  <a:lnTo>
                    <a:pt x="8695" y="9669"/>
                  </a:lnTo>
                  <a:lnTo>
                    <a:pt x="6162" y="12202"/>
                  </a:lnTo>
                  <a:close/>
                  <a:moveTo>
                    <a:pt x="13396" y="7307"/>
                  </a:moveTo>
                  <a:lnTo>
                    <a:pt x="13396" y="7307"/>
                  </a:lnTo>
                  <a:lnTo>
                    <a:pt x="13274" y="7404"/>
                  </a:lnTo>
                  <a:lnTo>
                    <a:pt x="13152" y="7477"/>
                  </a:lnTo>
                  <a:lnTo>
                    <a:pt x="13006" y="7526"/>
                  </a:lnTo>
                  <a:lnTo>
                    <a:pt x="12836" y="7550"/>
                  </a:lnTo>
                  <a:lnTo>
                    <a:pt x="12689" y="7526"/>
                  </a:lnTo>
                  <a:lnTo>
                    <a:pt x="12543" y="7477"/>
                  </a:lnTo>
                  <a:lnTo>
                    <a:pt x="12421" y="7404"/>
                  </a:lnTo>
                  <a:lnTo>
                    <a:pt x="12300" y="7307"/>
                  </a:lnTo>
                  <a:lnTo>
                    <a:pt x="10376" y="5383"/>
                  </a:lnTo>
                  <a:lnTo>
                    <a:pt x="10376" y="5383"/>
                  </a:lnTo>
                  <a:lnTo>
                    <a:pt x="10278" y="5261"/>
                  </a:lnTo>
                  <a:lnTo>
                    <a:pt x="10205" y="5139"/>
                  </a:lnTo>
                  <a:lnTo>
                    <a:pt x="10156" y="4993"/>
                  </a:lnTo>
                  <a:lnTo>
                    <a:pt x="10132" y="4847"/>
                  </a:lnTo>
                  <a:lnTo>
                    <a:pt x="10156" y="4676"/>
                  </a:lnTo>
                  <a:lnTo>
                    <a:pt x="10205" y="4530"/>
                  </a:lnTo>
                  <a:lnTo>
                    <a:pt x="10278" y="4408"/>
                  </a:lnTo>
                  <a:lnTo>
                    <a:pt x="10376" y="4287"/>
                  </a:lnTo>
                  <a:lnTo>
                    <a:pt x="10376" y="4287"/>
                  </a:lnTo>
                  <a:lnTo>
                    <a:pt x="11326" y="3313"/>
                  </a:lnTo>
                  <a:lnTo>
                    <a:pt x="11326" y="3313"/>
                  </a:lnTo>
                  <a:lnTo>
                    <a:pt x="11496" y="3166"/>
                  </a:lnTo>
                  <a:lnTo>
                    <a:pt x="11666" y="3045"/>
                  </a:lnTo>
                  <a:lnTo>
                    <a:pt x="11861" y="2947"/>
                  </a:lnTo>
                  <a:lnTo>
                    <a:pt x="12032" y="2850"/>
                  </a:lnTo>
                  <a:lnTo>
                    <a:pt x="12227" y="2777"/>
                  </a:lnTo>
                  <a:lnTo>
                    <a:pt x="12446" y="2728"/>
                  </a:lnTo>
                  <a:lnTo>
                    <a:pt x="12641" y="2704"/>
                  </a:lnTo>
                  <a:lnTo>
                    <a:pt x="12836" y="2704"/>
                  </a:lnTo>
                  <a:lnTo>
                    <a:pt x="13055" y="2704"/>
                  </a:lnTo>
                  <a:lnTo>
                    <a:pt x="13250" y="2728"/>
                  </a:lnTo>
                  <a:lnTo>
                    <a:pt x="13469" y="2777"/>
                  </a:lnTo>
                  <a:lnTo>
                    <a:pt x="13664" y="2850"/>
                  </a:lnTo>
                  <a:lnTo>
                    <a:pt x="13834" y="2947"/>
                  </a:lnTo>
                  <a:lnTo>
                    <a:pt x="14029" y="3045"/>
                  </a:lnTo>
                  <a:lnTo>
                    <a:pt x="14199" y="3166"/>
                  </a:lnTo>
                  <a:lnTo>
                    <a:pt x="14370" y="3313"/>
                  </a:lnTo>
                  <a:lnTo>
                    <a:pt x="14370" y="3313"/>
                  </a:lnTo>
                  <a:lnTo>
                    <a:pt x="14516" y="3483"/>
                  </a:lnTo>
                  <a:lnTo>
                    <a:pt x="14638" y="3653"/>
                  </a:lnTo>
                  <a:lnTo>
                    <a:pt x="14735" y="3848"/>
                  </a:lnTo>
                  <a:lnTo>
                    <a:pt x="14833" y="4019"/>
                  </a:lnTo>
                  <a:lnTo>
                    <a:pt x="14906" y="4214"/>
                  </a:lnTo>
                  <a:lnTo>
                    <a:pt x="14954" y="4433"/>
                  </a:lnTo>
                  <a:lnTo>
                    <a:pt x="14979" y="4628"/>
                  </a:lnTo>
                  <a:lnTo>
                    <a:pt x="14979" y="4847"/>
                  </a:lnTo>
                  <a:lnTo>
                    <a:pt x="14979" y="5042"/>
                  </a:lnTo>
                  <a:lnTo>
                    <a:pt x="14954" y="5237"/>
                  </a:lnTo>
                  <a:lnTo>
                    <a:pt x="14906" y="5456"/>
                  </a:lnTo>
                  <a:lnTo>
                    <a:pt x="14833" y="5651"/>
                  </a:lnTo>
                  <a:lnTo>
                    <a:pt x="14735" y="5821"/>
                  </a:lnTo>
                  <a:lnTo>
                    <a:pt x="14638" y="6016"/>
                  </a:lnTo>
                  <a:lnTo>
                    <a:pt x="14516" y="6186"/>
                  </a:lnTo>
                  <a:lnTo>
                    <a:pt x="14370" y="6357"/>
                  </a:lnTo>
                  <a:lnTo>
                    <a:pt x="14370" y="6357"/>
                  </a:lnTo>
                  <a:lnTo>
                    <a:pt x="13396" y="7307"/>
                  </a:lnTo>
                  <a:lnTo>
                    <a:pt x="13396" y="7307"/>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44;p18"/>
            <p:cNvSpPr/>
            <p:nvPr/>
          </p:nvSpPr>
          <p:spPr>
            <a:xfrm>
              <a:off x="595725" y="4668875"/>
              <a:ext cx="73100" cy="73100"/>
            </a:xfrm>
            <a:custGeom>
              <a:avLst/>
              <a:gdLst/>
              <a:ahLst/>
              <a:cxnLst/>
              <a:rect l="l" t="t" r="r" b="b"/>
              <a:pathLst>
                <a:path w="2924" h="2924" fill="none" extrusionOk="0">
                  <a:moveTo>
                    <a:pt x="2656" y="269"/>
                  </a:moveTo>
                  <a:lnTo>
                    <a:pt x="2656" y="269"/>
                  </a:lnTo>
                  <a:lnTo>
                    <a:pt x="2509" y="147"/>
                  </a:lnTo>
                  <a:lnTo>
                    <a:pt x="2363" y="74"/>
                  </a:lnTo>
                  <a:lnTo>
                    <a:pt x="2193" y="25"/>
                  </a:lnTo>
                  <a:lnTo>
                    <a:pt x="2022" y="1"/>
                  </a:lnTo>
                  <a:lnTo>
                    <a:pt x="1852" y="25"/>
                  </a:lnTo>
                  <a:lnTo>
                    <a:pt x="1681" y="74"/>
                  </a:lnTo>
                  <a:lnTo>
                    <a:pt x="1511" y="147"/>
                  </a:lnTo>
                  <a:lnTo>
                    <a:pt x="1365" y="269"/>
                  </a:lnTo>
                  <a:lnTo>
                    <a:pt x="1365" y="269"/>
                  </a:lnTo>
                  <a:lnTo>
                    <a:pt x="1219" y="488"/>
                  </a:lnTo>
                  <a:lnTo>
                    <a:pt x="999" y="829"/>
                  </a:lnTo>
                  <a:lnTo>
                    <a:pt x="561" y="1730"/>
                  </a:lnTo>
                  <a:lnTo>
                    <a:pt x="171" y="2558"/>
                  </a:lnTo>
                  <a:lnTo>
                    <a:pt x="1" y="2924"/>
                  </a:lnTo>
                  <a:lnTo>
                    <a:pt x="1" y="2924"/>
                  </a:lnTo>
                  <a:lnTo>
                    <a:pt x="366" y="2753"/>
                  </a:lnTo>
                  <a:lnTo>
                    <a:pt x="1194" y="2363"/>
                  </a:lnTo>
                  <a:lnTo>
                    <a:pt x="2095" y="1925"/>
                  </a:lnTo>
                  <a:lnTo>
                    <a:pt x="2436" y="1706"/>
                  </a:lnTo>
                  <a:lnTo>
                    <a:pt x="2656" y="1560"/>
                  </a:lnTo>
                  <a:lnTo>
                    <a:pt x="2656" y="1560"/>
                  </a:lnTo>
                  <a:lnTo>
                    <a:pt x="2777" y="1414"/>
                  </a:lnTo>
                  <a:lnTo>
                    <a:pt x="2850" y="1243"/>
                  </a:lnTo>
                  <a:lnTo>
                    <a:pt x="2899" y="1073"/>
                  </a:lnTo>
                  <a:lnTo>
                    <a:pt x="2923" y="902"/>
                  </a:lnTo>
                  <a:lnTo>
                    <a:pt x="2899" y="732"/>
                  </a:lnTo>
                  <a:lnTo>
                    <a:pt x="2850" y="561"/>
                  </a:lnTo>
                  <a:lnTo>
                    <a:pt x="2777" y="415"/>
                  </a:lnTo>
                  <a:lnTo>
                    <a:pt x="2656" y="269"/>
                  </a:lnTo>
                  <a:lnTo>
                    <a:pt x="2656" y="269"/>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45;p18"/>
            <p:cNvSpPr/>
            <p:nvPr/>
          </p:nvSpPr>
          <p:spPr>
            <a:xfrm>
              <a:off x="652350" y="4711500"/>
              <a:ext cx="46925" cy="46925"/>
            </a:xfrm>
            <a:custGeom>
              <a:avLst/>
              <a:gdLst/>
              <a:ahLst/>
              <a:cxnLst/>
              <a:rect l="l" t="t" r="r" b="b"/>
              <a:pathLst>
                <a:path w="1877" h="1877" fill="none" extrusionOk="0">
                  <a:moveTo>
                    <a:pt x="1657" y="244"/>
                  </a:moveTo>
                  <a:lnTo>
                    <a:pt x="1657" y="244"/>
                  </a:lnTo>
                  <a:lnTo>
                    <a:pt x="1535" y="147"/>
                  </a:lnTo>
                  <a:lnTo>
                    <a:pt x="1413" y="74"/>
                  </a:lnTo>
                  <a:lnTo>
                    <a:pt x="1267" y="25"/>
                  </a:lnTo>
                  <a:lnTo>
                    <a:pt x="1121" y="1"/>
                  </a:lnTo>
                  <a:lnTo>
                    <a:pt x="975" y="25"/>
                  </a:lnTo>
                  <a:lnTo>
                    <a:pt x="829" y="74"/>
                  </a:lnTo>
                  <a:lnTo>
                    <a:pt x="707" y="147"/>
                  </a:lnTo>
                  <a:lnTo>
                    <a:pt x="585" y="244"/>
                  </a:lnTo>
                  <a:lnTo>
                    <a:pt x="585" y="244"/>
                  </a:lnTo>
                  <a:lnTo>
                    <a:pt x="464" y="391"/>
                  </a:lnTo>
                  <a:lnTo>
                    <a:pt x="366" y="610"/>
                  </a:lnTo>
                  <a:lnTo>
                    <a:pt x="269" y="878"/>
                  </a:lnTo>
                  <a:lnTo>
                    <a:pt x="171" y="1170"/>
                  </a:lnTo>
                  <a:lnTo>
                    <a:pt x="50" y="1681"/>
                  </a:lnTo>
                  <a:lnTo>
                    <a:pt x="1" y="1876"/>
                  </a:lnTo>
                  <a:lnTo>
                    <a:pt x="1" y="1876"/>
                  </a:lnTo>
                  <a:lnTo>
                    <a:pt x="220" y="1852"/>
                  </a:lnTo>
                  <a:lnTo>
                    <a:pt x="731" y="1706"/>
                  </a:lnTo>
                  <a:lnTo>
                    <a:pt x="999" y="1633"/>
                  </a:lnTo>
                  <a:lnTo>
                    <a:pt x="1267" y="1535"/>
                  </a:lnTo>
                  <a:lnTo>
                    <a:pt x="1511" y="1413"/>
                  </a:lnTo>
                  <a:lnTo>
                    <a:pt x="1657" y="1316"/>
                  </a:lnTo>
                  <a:lnTo>
                    <a:pt x="1657" y="1316"/>
                  </a:lnTo>
                  <a:lnTo>
                    <a:pt x="1754" y="1194"/>
                  </a:lnTo>
                  <a:lnTo>
                    <a:pt x="1827" y="1048"/>
                  </a:lnTo>
                  <a:lnTo>
                    <a:pt x="1876" y="926"/>
                  </a:lnTo>
                  <a:lnTo>
                    <a:pt x="1876" y="780"/>
                  </a:lnTo>
                  <a:lnTo>
                    <a:pt x="1876" y="634"/>
                  </a:lnTo>
                  <a:lnTo>
                    <a:pt x="1827" y="488"/>
                  </a:lnTo>
                  <a:lnTo>
                    <a:pt x="1754" y="366"/>
                  </a:lnTo>
                  <a:lnTo>
                    <a:pt x="1657" y="244"/>
                  </a:lnTo>
                  <a:lnTo>
                    <a:pt x="1657" y="244"/>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46;p18"/>
            <p:cNvSpPr/>
            <p:nvPr/>
          </p:nvSpPr>
          <p:spPr>
            <a:xfrm>
              <a:off x="579300" y="4638450"/>
              <a:ext cx="46900" cy="46900"/>
            </a:xfrm>
            <a:custGeom>
              <a:avLst/>
              <a:gdLst/>
              <a:ahLst/>
              <a:cxnLst/>
              <a:rect l="l" t="t" r="r" b="b"/>
              <a:pathLst>
                <a:path w="1876" h="1876" fill="none" extrusionOk="0">
                  <a:moveTo>
                    <a:pt x="1632" y="219"/>
                  </a:moveTo>
                  <a:lnTo>
                    <a:pt x="1632" y="219"/>
                  </a:lnTo>
                  <a:lnTo>
                    <a:pt x="1510" y="122"/>
                  </a:lnTo>
                  <a:lnTo>
                    <a:pt x="1388" y="49"/>
                  </a:lnTo>
                  <a:lnTo>
                    <a:pt x="1242" y="0"/>
                  </a:lnTo>
                  <a:lnTo>
                    <a:pt x="1096" y="0"/>
                  </a:lnTo>
                  <a:lnTo>
                    <a:pt x="950" y="0"/>
                  </a:lnTo>
                  <a:lnTo>
                    <a:pt x="828" y="49"/>
                  </a:lnTo>
                  <a:lnTo>
                    <a:pt x="682" y="122"/>
                  </a:lnTo>
                  <a:lnTo>
                    <a:pt x="560" y="219"/>
                  </a:lnTo>
                  <a:lnTo>
                    <a:pt x="560" y="219"/>
                  </a:lnTo>
                  <a:lnTo>
                    <a:pt x="463" y="366"/>
                  </a:lnTo>
                  <a:lnTo>
                    <a:pt x="341" y="609"/>
                  </a:lnTo>
                  <a:lnTo>
                    <a:pt x="244" y="877"/>
                  </a:lnTo>
                  <a:lnTo>
                    <a:pt x="171" y="1145"/>
                  </a:lnTo>
                  <a:lnTo>
                    <a:pt x="25" y="1656"/>
                  </a:lnTo>
                  <a:lnTo>
                    <a:pt x="0" y="1876"/>
                  </a:lnTo>
                  <a:lnTo>
                    <a:pt x="0" y="1876"/>
                  </a:lnTo>
                  <a:lnTo>
                    <a:pt x="195" y="1827"/>
                  </a:lnTo>
                  <a:lnTo>
                    <a:pt x="707" y="1705"/>
                  </a:lnTo>
                  <a:lnTo>
                    <a:pt x="999" y="1608"/>
                  </a:lnTo>
                  <a:lnTo>
                    <a:pt x="1267" y="1510"/>
                  </a:lnTo>
                  <a:lnTo>
                    <a:pt x="1486" y="1413"/>
                  </a:lnTo>
                  <a:lnTo>
                    <a:pt x="1632" y="1291"/>
                  </a:lnTo>
                  <a:lnTo>
                    <a:pt x="1632" y="1291"/>
                  </a:lnTo>
                  <a:lnTo>
                    <a:pt x="1729" y="1169"/>
                  </a:lnTo>
                  <a:lnTo>
                    <a:pt x="1802" y="1048"/>
                  </a:lnTo>
                  <a:lnTo>
                    <a:pt x="1851" y="901"/>
                  </a:lnTo>
                  <a:lnTo>
                    <a:pt x="1876" y="755"/>
                  </a:lnTo>
                  <a:lnTo>
                    <a:pt x="1851" y="609"/>
                  </a:lnTo>
                  <a:lnTo>
                    <a:pt x="1802" y="463"/>
                  </a:lnTo>
                  <a:lnTo>
                    <a:pt x="1729" y="341"/>
                  </a:lnTo>
                  <a:lnTo>
                    <a:pt x="1632" y="219"/>
                  </a:lnTo>
                  <a:lnTo>
                    <a:pt x="1632" y="219"/>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7890" name="Picture 2">
            <a:extLst>
              <a:ext uri="{FF2B5EF4-FFF2-40B4-BE49-F238E27FC236}">
                <a16:creationId xmlns:a16="http://schemas.microsoft.com/office/drawing/2014/main" id="{1AD73B92-E3C3-44D2-930D-2BA9C651DA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4150" y="518572"/>
            <a:ext cx="5876140" cy="419631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oogle Shape;139;p18"/>
          <p:cNvGrpSpPr/>
          <p:nvPr/>
        </p:nvGrpSpPr>
        <p:grpSpPr>
          <a:xfrm>
            <a:off x="7358082" y="500048"/>
            <a:ext cx="1418733" cy="1775914"/>
            <a:chOff x="6643075" y="3664250"/>
            <a:chExt cx="407950" cy="407975"/>
          </a:xfrm>
        </p:grpSpPr>
        <p:sp>
          <p:nvSpPr>
            <p:cNvPr id="4" name="Google Shape;140;p18"/>
            <p:cNvSpPr/>
            <p:nvPr/>
          </p:nvSpPr>
          <p:spPr>
            <a:xfrm>
              <a:off x="6794075" y="3815250"/>
              <a:ext cx="211300" cy="211300"/>
            </a:xfrm>
            <a:custGeom>
              <a:avLst/>
              <a:gdLst/>
              <a:ahLst/>
              <a:cxnLst/>
              <a:rect l="l" t="t" r="r" b="b"/>
              <a:pathLst>
                <a:path w="8452" h="8452" fill="none" extrusionOk="0">
                  <a:moveTo>
                    <a:pt x="0" y="8135"/>
                  </a:moveTo>
                  <a:lnTo>
                    <a:pt x="0" y="8135"/>
                  </a:lnTo>
                  <a:lnTo>
                    <a:pt x="438" y="8257"/>
                  </a:lnTo>
                  <a:lnTo>
                    <a:pt x="852" y="8354"/>
                  </a:lnTo>
                  <a:lnTo>
                    <a:pt x="1291" y="8403"/>
                  </a:lnTo>
                  <a:lnTo>
                    <a:pt x="1729" y="8452"/>
                  </a:lnTo>
                  <a:lnTo>
                    <a:pt x="2168" y="8452"/>
                  </a:lnTo>
                  <a:lnTo>
                    <a:pt x="2606" y="8427"/>
                  </a:lnTo>
                  <a:lnTo>
                    <a:pt x="3020" y="8378"/>
                  </a:lnTo>
                  <a:lnTo>
                    <a:pt x="3458" y="8281"/>
                  </a:lnTo>
                  <a:lnTo>
                    <a:pt x="3872" y="8184"/>
                  </a:lnTo>
                  <a:lnTo>
                    <a:pt x="4311" y="8037"/>
                  </a:lnTo>
                  <a:lnTo>
                    <a:pt x="4701" y="7867"/>
                  </a:lnTo>
                  <a:lnTo>
                    <a:pt x="5115" y="7672"/>
                  </a:lnTo>
                  <a:lnTo>
                    <a:pt x="5504" y="7429"/>
                  </a:lnTo>
                  <a:lnTo>
                    <a:pt x="5870" y="7185"/>
                  </a:lnTo>
                  <a:lnTo>
                    <a:pt x="6235" y="6893"/>
                  </a:lnTo>
                  <a:lnTo>
                    <a:pt x="6576" y="6576"/>
                  </a:lnTo>
                  <a:lnTo>
                    <a:pt x="6576" y="6576"/>
                  </a:lnTo>
                  <a:lnTo>
                    <a:pt x="6892" y="6235"/>
                  </a:lnTo>
                  <a:lnTo>
                    <a:pt x="7185" y="5870"/>
                  </a:lnTo>
                  <a:lnTo>
                    <a:pt x="7428" y="5505"/>
                  </a:lnTo>
                  <a:lnTo>
                    <a:pt x="7672" y="5115"/>
                  </a:lnTo>
                  <a:lnTo>
                    <a:pt x="7867" y="4701"/>
                  </a:lnTo>
                  <a:lnTo>
                    <a:pt x="8037" y="4311"/>
                  </a:lnTo>
                  <a:lnTo>
                    <a:pt x="8183" y="3873"/>
                  </a:lnTo>
                  <a:lnTo>
                    <a:pt x="8281" y="3459"/>
                  </a:lnTo>
                  <a:lnTo>
                    <a:pt x="8378" y="3020"/>
                  </a:lnTo>
                  <a:lnTo>
                    <a:pt x="8427" y="2606"/>
                  </a:lnTo>
                  <a:lnTo>
                    <a:pt x="8451" y="2168"/>
                  </a:lnTo>
                  <a:lnTo>
                    <a:pt x="8451" y="1730"/>
                  </a:lnTo>
                  <a:lnTo>
                    <a:pt x="8402" y="1291"/>
                  </a:lnTo>
                  <a:lnTo>
                    <a:pt x="8354" y="853"/>
                  </a:lnTo>
                  <a:lnTo>
                    <a:pt x="8256" y="439"/>
                  </a:lnTo>
                  <a:lnTo>
                    <a:pt x="8135" y="0"/>
                  </a:lnTo>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41;p18"/>
            <p:cNvSpPr/>
            <p:nvPr/>
          </p:nvSpPr>
          <p:spPr>
            <a:xfrm>
              <a:off x="6643075" y="3664250"/>
              <a:ext cx="407950" cy="407975"/>
            </a:xfrm>
            <a:custGeom>
              <a:avLst/>
              <a:gdLst/>
              <a:ahLst/>
              <a:cxnLst/>
              <a:rect l="l" t="t" r="r" b="b"/>
              <a:pathLst>
                <a:path w="16318" h="16319" fill="none" extrusionOk="0">
                  <a:moveTo>
                    <a:pt x="16074" y="244"/>
                  </a:moveTo>
                  <a:lnTo>
                    <a:pt x="16074" y="244"/>
                  </a:lnTo>
                  <a:lnTo>
                    <a:pt x="15928" y="122"/>
                  </a:lnTo>
                  <a:lnTo>
                    <a:pt x="15758" y="49"/>
                  </a:lnTo>
                  <a:lnTo>
                    <a:pt x="15538" y="0"/>
                  </a:lnTo>
                  <a:lnTo>
                    <a:pt x="15319" y="0"/>
                  </a:lnTo>
                  <a:lnTo>
                    <a:pt x="15051" y="25"/>
                  </a:lnTo>
                  <a:lnTo>
                    <a:pt x="14759" y="73"/>
                  </a:lnTo>
                  <a:lnTo>
                    <a:pt x="14442" y="171"/>
                  </a:lnTo>
                  <a:lnTo>
                    <a:pt x="14102" y="293"/>
                  </a:lnTo>
                  <a:lnTo>
                    <a:pt x="13736" y="439"/>
                  </a:lnTo>
                  <a:lnTo>
                    <a:pt x="13347" y="609"/>
                  </a:lnTo>
                  <a:lnTo>
                    <a:pt x="12957" y="828"/>
                  </a:lnTo>
                  <a:lnTo>
                    <a:pt x="12543" y="1048"/>
                  </a:lnTo>
                  <a:lnTo>
                    <a:pt x="11666" y="1608"/>
                  </a:lnTo>
                  <a:lnTo>
                    <a:pt x="10716" y="2265"/>
                  </a:lnTo>
                  <a:lnTo>
                    <a:pt x="10716" y="2265"/>
                  </a:lnTo>
                  <a:lnTo>
                    <a:pt x="10278" y="2095"/>
                  </a:lnTo>
                  <a:lnTo>
                    <a:pt x="9815" y="1949"/>
                  </a:lnTo>
                  <a:lnTo>
                    <a:pt x="9352" y="1851"/>
                  </a:lnTo>
                  <a:lnTo>
                    <a:pt x="8890" y="1778"/>
                  </a:lnTo>
                  <a:lnTo>
                    <a:pt x="8427" y="1730"/>
                  </a:lnTo>
                  <a:lnTo>
                    <a:pt x="7940" y="1730"/>
                  </a:lnTo>
                  <a:lnTo>
                    <a:pt x="7477" y="1778"/>
                  </a:lnTo>
                  <a:lnTo>
                    <a:pt x="7014" y="1827"/>
                  </a:lnTo>
                  <a:lnTo>
                    <a:pt x="6551" y="1924"/>
                  </a:lnTo>
                  <a:lnTo>
                    <a:pt x="6089" y="2070"/>
                  </a:lnTo>
                  <a:lnTo>
                    <a:pt x="5650" y="2241"/>
                  </a:lnTo>
                  <a:lnTo>
                    <a:pt x="5212" y="2436"/>
                  </a:lnTo>
                  <a:lnTo>
                    <a:pt x="4774" y="2679"/>
                  </a:lnTo>
                  <a:lnTo>
                    <a:pt x="4384" y="2972"/>
                  </a:lnTo>
                  <a:lnTo>
                    <a:pt x="3994" y="3264"/>
                  </a:lnTo>
                  <a:lnTo>
                    <a:pt x="3605" y="3605"/>
                  </a:lnTo>
                  <a:lnTo>
                    <a:pt x="3605" y="3605"/>
                  </a:lnTo>
                  <a:lnTo>
                    <a:pt x="3264" y="3995"/>
                  </a:lnTo>
                  <a:lnTo>
                    <a:pt x="2971" y="4384"/>
                  </a:lnTo>
                  <a:lnTo>
                    <a:pt x="2679" y="4774"/>
                  </a:lnTo>
                  <a:lnTo>
                    <a:pt x="2436" y="5212"/>
                  </a:lnTo>
                  <a:lnTo>
                    <a:pt x="2241" y="5651"/>
                  </a:lnTo>
                  <a:lnTo>
                    <a:pt x="2070" y="6089"/>
                  </a:lnTo>
                  <a:lnTo>
                    <a:pt x="1924" y="6552"/>
                  </a:lnTo>
                  <a:lnTo>
                    <a:pt x="1827" y="7015"/>
                  </a:lnTo>
                  <a:lnTo>
                    <a:pt x="1778" y="7477"/>
                  </a:lnTo>
                  <a:lnTo>
                    <a:pt x="1729" y="7940"/>
                  </a:lnTo>
                  <a:lnTo>
                    <a:pt x="1729" y="8427"/>
                  </a:lnTo>
                  <a:lnTo>
                    <a:pt x="1778" y="8890"/>
                  </a:lnTo>
                  <a:lnTo>
                    <a:pt x="1851" y="9353"/>
                  </a:lnTo>
                  <a:lnTo>
                    <a:pt x="1948" y="9815"/>
                  </a:lnTo>
                  <a:lnTo>
                    <a:pt x="2095" y="10278"/>
                  </a:lnTo>
                  <a:lnTo>
                    <a:pt x="2265" y="10716"/>
                  </a:lnTo>
                  <a:lnTo>
                    <a:pt x="2265" y="10716"/>
                  </a:lnTo>
                  <a:lnTo>
                    <a:pt x="1607" y="11666"/>
                  </a:lnTo>
                  <a:lnTo>
                    <a:pt x="1047" y="12543"/>
                  </a:lnTo>
                  <a:lnTo>
                    <a:pt x="828" y="12957"/>
                  </a:lnTo>
                  <a:lnTo>
                    <a:pt x="609" y="13347"/>
                  </a:lnTo>
                  <a:lnTo>
                    <a:pt x="438" y="13737"/>
                  </a:lnTo>
                  <a:lnTo>
                    <a:pt x="292" y="14102"/>
                  </a:lnTo>
                  <a:lnTo>
                    <a:pt x="170" y="14443"/>
                  </a:lnTo>
                  <a:lnTo>
                    <a:pt x="73" y="14759"/>
                  </a:lnTo>
                  <a:lnTo>
                    <a:pt x="24" y="15052"/>
                  </a:lnTo>
                  <a:lnTo>
                    <a:pt x="0" y="15320"/>
                  </a:lnTo>
                  <a:lnTo>
                    <a:pt x="0" y="15539"/>
                  </a:lnTo>
                  <a:lnTo>
                    <a:pt x="49" y="15758"/>
                  </a:lnTo>
                  <a:lnTo>
                    <a:pt x="122" y="15928"/>
                  </a:lnTo>
                  <a:lnTo>
                    <a:pt x="244" y="16075"/>
                  </a:lnTo>
                  <a:lnTo>
                    <a:pt x="244" y="16075"/>
                  </a:lnTo>
                  <a:lnTo>
                    <a:pt x="341" y="16172"/>
                  </a:lnTo>
                  <a:lnTo>
                    <a:pt x="487" y="16245"/>
                  </a:lnTo>
                  <a:lnTo>
                    <a:pt x="633" y="16294"/>
                  </a:lnTo>
                  <a:lnTo>
                    <a:pt x="804" y="16318"/>
                  </a:lnTo>
                  <a:lnTo>
                    <a:pt x="974" y="16318"/>
                  </a:lnTo>
                  <a:lnTo>
                    <a:pt x="1169" y="16318"/>
                  </a:lnTo>
                  <a:lnTo>
                    <a:pt x="1388" y="16269"/>
                  </a:lnTo>
                  <a:lnTo>
                    <a:pt x="1632" y="16221"/>
                  </a:lnTo>
                  <a:lnTo>
                    <a:pt x="2143" y="16075"/>
                  </a:lnTo>
                  <a:lnTo>
                    <a:pt x="2703" y="15831"/>
                  </a:lnTo>
                  <a:lnTo>
                    <a:pt x="3312" y="15539"/>
                  </a:lnTo>
                  <a:lnTo>
                    <a:pt x="3946" y="15149"/>
                  </a:lnTo>
                  <a:lnTo>
                    <a:pt x="4652" y="14711"/>
                  </a:lnTo>
                  <a:lnTo>
                    <a:pt x="5358" y="14224"/>
                  </a:lnTo>
                  <a:lnTo>
                    <a:pt x="6113" y="13663"/>
                  </a:lnTo>
                  <a:lnTo>
                    <a:pt x="6892" y="13055"/>
                  </a:lnTo>
                  <a:lnTo>
                    <a:pt x="7696" y="12397"/>
                  </a:lnTo>
                  <a:lnTo>
                    <a:pt x="8500" y="11691"/>
                  </a:lnTo>
                  <a:lnTo>
                    <a:pt x="9304" y="10936"/>
                  </a:lnTo>
                  <a:lnTo>
                    <a:pt x="10132" y="10132"/>
                  </a:lnTo>
                  <a:lnTo>
                    <a:pt x="10132" y="10132"/>
                  </a:lnTo>
                  <a:lnTo>
                    <a:pt x="10935" y="9304"/>
                  </a:lnTo>
                  <a:lnTo>
                    <a:pt x="11690" y="8500"/>
                  </a:lnTo>
                  <a:lnTo>
                    <a:pt x="12397" y="7696"/>
                  </a:lnTo>
                  <a:lnTo>
                    <a:pt x="13054" y="6893"/>
                  </a:lnTo>
                  <a:lnTo>
                    <a:pt x="13663" y="6113"/>
                  </a:lnTo>
                  <a:lnTo>
                    <a:pt x="14223" y="5358"/>
                  </a:lnTo>
                  <a:lnTo>
                    <a:pt x="14710" y="4652"/>
                  </a:lnTo>
                  <a:lnTo>
                    <a:pt x="15149" y="3946"/>
                  </a:lnTo>
                  <a:lnTo>
                    <a:pt x="15538" y="3313"/>
                  </a:lnTo>
                  <a:lnTo>
                    <a:pt x="15831" y="2704"/>
                  </a:lnTo>
                  <a:lnTo>
                    <a:pt x="16074" y="2144"/>
                  </a:lnTo>
                  <a:lnTo>
                    <a:pt x="16220" y="1632"/>
                  </a:lnTo>
                  <a:lnTo>
                    <a:pt x="16269" y="1389"/>
                  </a:lnTo>
                  <a:lnTo>
                    <a:pt x="16318" y="1169"/>
                  </a:lnTo>
                  <a:lnTo>
                    <a:pt x="16318" y="975"/>
                  </a:lnTo>
                  <a:lnTo>
                    <a:pt x="16318" y="804"/>
                  </a:lnTo>
                  <a:lnTo>
                    <a:pt x="16293" y="634"/>
                  </a:lnTo>
                  <a:lnTo>
                    <a:pt x="16245" y="487"/>
                  </a:lnTo>
                  <a:lnTo>
                    <a:pt x="16172" y="341"/>
                  </a:lnTo>
                  <a:lnTo>
                    <a:pt x="16074" y="244"/>
                  </a:lnTo>
                  <a:lnTo>
                    <a:pt x="16074" y="244"/>
                  </a:lnTo>
                  <a:close/>
                  <a:moveTo>
                    <a:pt x="1827" y="13810"/>
                  </a:moveTo>
                  <a:lnTo>
                    <a:pt x="1827" y="13810"/>
                  </a:lnTo>
                  <a:lnTo>
                    <a:pt x="1754" y="13737"/>
                  </a:lnTo>
                  <a:lnTo>
                    <a:pt x="1729" y="13639"/>
                  </a:lnTo>
                  <a:lnTo>
                    <a:pt x="1681" y="13542"/>
                  </a:lnTo>
                  <a:lnTo>
                    <a:pt x="1681" y="13444"/>
                  </a:lnTo>
                  <a:lnTo>
                    <a:pt x="1681" y="13176"/>
                  </a:lnTo>
                  <a:lnTo>
                    <a:pt x="1754" y="12884"/>
                  </a:lnTo>
                  <a:lnTo>
                    <a:pt x="1875" y="12519"/>
                  </a:lnTo>
                  <a:lnTo>
                    <a:pt x="2046" y="12153"/>
                  </a:lnTo>
                  <a:lnTo>
                    <a:pt x="2265" y="11715"/>
                  </a:lnTo>
                  <a:lnTo>
                    <a:pt x="2533" y="11277"/>
                  </a:lnTo>
                  <a:lnTo>
                    <a:pt x="2533" y="11277"/>
                  </a:lnTo>
                  <a:lnTo>
                    <a:pt x="2752" y="11642"/>
                  </a:lnTo>
                  <a:lnTo>
                    <a:pt x="3020" y="12007"/>
                  </a:lnTo>
                  <a:lnTo>
                    <a:pt x="3288" y="12373"/>
                  </a:lnTo>
                  <a:lnTo>
                    <a:pt x="3605" y="12714"/>
                  </a:lnTo>
                  <a:lnTo>
                    <a:pt x="3605" y="12714"/>
                  </a:lnTo>
                  <a:lnTo>
                    <a:pt x="3897" y="12957"/>
                  </a:lnTo>
                  <a:lnTo>
                    <a:pt x="4165" y="13201"/>
                  </a:lnTo>
                  <a:lnTo>
                    <a:pt x="4165" y="13201"/>
                  </a:lnTo>
                  <a:lnTo>
                    <a:pt x="3751" y="13444"/>
                  </a:lnTo>
                  <a:lnTo>
                    <a:pt x="3361" y="13639"/>
                  </a:lnTo>
                  <a:lnTo>
                    <a:pt x="3020" y="13785"/>
                  </a:lnTo>
                  <a:lnTo>
                    <a:pt x="2679" y="13883"/>
                  </a:lnTo>
                  <a:lnTo>
                    <a:pt x="2411" y="13956"/>
                  </a:lnTo>
                  <a:lnTo>
                    <a:pt x="2168" y="13956"/>
                  </a:lnTo>
                  <a:lnTo>
                    <a:pt x="2070" y="13931"/>
                  </a:lnTo>
                  <a:lnTo>
                    <a:pt x="1973" y="13907"/>
                  </a:lnTo>
                  <a:lnTo>
                    <a:pt x="1900" y="13858"/>
                  </a:lnTo>
                  <a:lnTo>
                    <a:pt x="1827" y="13810"/>
                  </a:lnTo>
                  <a:lnTo>
                    <a:pt x="1827" y="13810"/>
                  </a:lnTo>
                  <a:close/>
                  <a:moveTo>
                    <a:pt x="8159" y="4482"/>
                  </a:moveTo>
                  <a:lnTo>
                    <a:pt x="8159" y="4482"/>
                  </a:lnTo>
                  <a:lnTo>
                    <a:pt x="8037" y="4482"/>
                  </a:lnTo>
                  <a:lnTo>
                    <a:pt x="7940" y="4433"/>
                  </a:lnTo>
                  <a:lnTo>
                    <a:pt x="7842" y="4384"/>
                  </a:lnTo>
                  <a:lnTo>
                    <a:pt x="7745" y="4311"/>
                  </a:lnTo>
                  <a:lnTo>
                    <a:pt x="7672" y="4238"/>
                  </a:lnTo>
                  <a:lnTo>
                    <a:pt x="7623" y="4141"/>
                  </a:lnTo>
                  <a:lnTo>
                    <a:pt x="7574" y="4019"/>
                  </a:lnTo>
                  <a:lnTo>
                    <a:pt x="7574" y="3897"/>
                  </a:lnTo>
                  <a:lnTo>
                    <a:pt x="7574" y="3897"/>
                  </a:lnTo>
                  <a:lnTo>
                    <a:pt x="7574" y="3775"/>
                  </a:lnTo>
                  <a:lnTo>
                    <a:pt x="7623" y="3678"/>
                  </a:lnTo>
                  <a:lnTo>
                    <a:pt x="7672" y="3580"/>
                  </a:lnTo>
                  <a:lnTo>
                    <a:pt x="7745" y="3483"/>
                  </a:lnTo>
                  <a:lnTo>
                    <a:pt x="7842" y="3410"/>
                  </a:lnTo>
                  <a:lnTo>
                    <a:pt x="7940" y="3361"/>
                  </a:lnTo>
                  <a:lnTo>
                    <a:pt x="8037" y="3337"/>
                  </a:lnTo>
                  <a:lnTo>
                    <a:pt x="8159" y="3313"/>
                  </a:lnTo>
                  <a:lnTo>
                    <a:pt x="8159" y="3313"/>
                  </a:lnTo>
                  <a:lnTo>
                    <a:pt x="8281" y="3337"/>
                  </a:lnTo>
                  <a:lnTo>
                    <a:pt x="8378" y="3361"/>
                  </a:lnTo>
                  <a:lnTo>
                    <a:pt x="8476" y="3410"/>
                  </a:lnTo>
                  <a:lnTo>
                    <a:pt x="8573" y="3483"/>
                  </a:lnTo>
                  <a:lnTo>
                    <a:pt x="8646" y="3580"/>
                  </a:lnTo>
                  <a:lnTo>
                    <a:pt x="8695" y="3678"/>
                  </a:lnTo>
                  <a:lnTo>
                    <a:pt x="8743" y="3775"/>
                  </a:lnTo>
                  <a:lnTo>
                    <a:pt x="8743" y="3897"/>
                  </a:lnTo>
                  <a:lnTo>
                    <a:pt x="8743" y="3897"/>
                  </a:lnTo>
                  <a:lnTo>
                    <a:pt x="8743" y="4019"/>
                  </a:lnTo>
                  <a:lnTo>
                    <a:pt x="8695" y="4141"/>
                  </a:lnTo>
                  <a:lnTo>
                    <a:pt x="8646" y="4238"/>
                  </a:lnTo>
                  <a:lnTo>
                    <a:pt x="8573" y="4311"/>
                  </a:lnTo>
                  <a:lnTo>
                    <a:pt x="8476" y="4384"/>
                  </a:lnTo>
                  <a:lnTo>
                    <a:pt x="8378" y="4433"/>
                  </a:lnTo>
                  <a:lnTo>
                    <a:pt x="8281" y="4482"/>
                  </a:lnTo>
                  <a:lnTo>
                    <a:pt x="8159" y="4482"/>
                  </a:lnTo>
                  <a:lnTo>
                    <a:pt x="8159" y="4482"/>
                  </a:lnTo>
                  <a:close/>
                  <a:moveTo>
                    <a:pt x="9133" y="5943"/>
                  </a:moveTo>
                  <a:lnTo>
                    <a:pt x="9133" y="5943"/>
                  </a:lnTo>
                  <a:lnTo>
                    <a:pt x="9036" y="5943"/>
                  </a:lnTo>
                  <a:lnTo>
                    <a:pt x="8963" y="5919"/>
                  </a:lnTo>
                  <a:lnTo>
                    <a:pt x="8841" y="5846"/>
                  </a:lnTo>
                  <a:lnTo>
                    <a:pt x="8768" y="5724"/>
                  </a:lnTo>
                  <a:lnTo>
                    <a:pt x="8743" y="5651"/>
                  </a:lnTo>
                  <a:lnTo>
                    <a:pt x="8743" y="5553"/>
                  </a:lnTo>
                  <a:lnTo>
                    <a:pt x="8743" y="5553"/>
                  </a:lnTo>
                  <a:lnTo>
                    <a:pt x="8743" y="5480"/>
                  </a:lnTo>
                  <a:lnTo>
                    <a:pt x="8768" y="5407"/>
                  </a:lnTo>
                  <a:lnTo>
                    <a:pt x="8841" y="5285"/>
                  </a:lnTo>
                  <a:lnTo>
                    <a:pt x="8963" y="5212"/>
                  </a:lnTo>
                  <a:lnTo>
                    <a:pt x="9036" y="5188"/>
                  </a:lnTo>
                  <a:lnTo>
                    <a:pt x="9133" y="5164"/>
                  </a:lnTo>
                  <a:lnTo>
                    <a:pt x="9133" y="5164"/>
                  </a:lnTo>
                  <a:lnTo>
                    <a:pt x="9206" y="5188"/>
                  </a:lnTo>
                  <a:lnTo>
                    <a:pt x="9279" y="5212"/>
                  </a:lnTo>
                  <a:lnTo>
                    <a:pt x="9401" y="5285"/>
                  </a:lnTo>
                  <a:lnTo>
                    <a:pt x="9474" y="5407"/>
                  </a:lnTo>
                  <a:lnTo>
                    <a:pt x="9498" y="5480"/>
                  </a:lnTo>
                  <a:lnTo>
                    <a:pt x="9523" y="5553"/>
                  </a:lnTo>
                  <a:lnTo>
                    <a:pt x="9523" y="5553"/>
                  </a:lnTo>
                  <a:lnTo>
                    <a:pt x="9498" y="5651"/>
                  </a:lnTo>
                  <a:lnTo>
                    <a:pt x="9474" y="5724"/>
                  </a:lnTo>
                  <a:lnTo>
                    <a:pt x="9401" y="5846"/>
                  </a:lnTo>
                  <a:lnTo>
                    <a:pt x="9279" y="5919"/>
                  </a:lnTo>
                  <a:lnTo>
                    <a:pt x="9206" y="5943"/>
                  </a:lnTo>
                  <a:lnTo>
                    <a:pt x="9133" y="5943"/>
                  </a:lnTo>
                  <a:lnTo>
                    <a:pt x="9133" y="5943"/>
                  </a:lnTo>
                  <a:close/>
                  <a:moveTo>
                    <a:pt x="9986" y="4409"/>
                  </a:moveTo>
                  <a:lnTo>
                    <a:pt x="9986" y="4409"/>
                  </a:lnTo>
                  <a:lnTo>
                    <a:pt x="9888" y="4409"/>
                  </a:lnTo>
                  <a:lnTo>
                    <a:pt x="9815" y="4384"/>
                  </a:lnTo>
                  <a:lnTo>
                    <a:pt x="9693" y="4287"/>
                  </a:lnTo>
                  <a:lnTo>
                    <a:pt x="9620" y="4165"/>
                  </a:lnTo>
                  <a:lnTo>
                    <a:pt x="9596" y="4092"/>
                  </a:lnTo>
                  <a:lnTo>
                    <a:pt x="9596" y="4019"/>
                  </a:lnTo>
                  <a:lnTo>
                    <a:pt x="9596" y="4019"/>
                  </a:lnTo>
                  <a:lnTo>
                    <a:pt x="9596" y="3946"/>
                  </a:lnTo>
                  <a:lnTo>
                    <a:pt x="9620" y="3873"/>
                  </a:lnTo>
                  <a:lnTo>
                    <a:pt x="9693" y="3751"/>
                  </a:lnTo>
                  <a:lnTo>
                    <a:pt x="9815" y="3654"/>
                  </a:lnTo>
                  <a:lnTo>
                    <a:pt x="9888" y="3629"/>
                  </a:lnTo>
                  <a:lnTo>
                    <a:pt x="9986" y="3629"/>
                  </a:lnTo>
                  <a:lnTo>
                    <a:pt x="9986" y="3629"/>
                  </a:lnTo>
                  <a:lnTo>
                    <a:pt x="10059" y="3629"/>
                  </a:lnTo>
                  <a:lnTo>
                    <a:pt x="10132" y="3654"/>
                  </a:lnTo>
                  <a:lnTo>
                    <a:pt x="10253" y="3751"/>
                  </a:lnTo>
                  <a:lnTo>
                    <a:pt x="10327" y="3873"/>
                  </a:lnTo>
                  <a:lnTo>
                    <a:pt x="10351" y="3946"/>
                  </a:lnTo>
                  <a:lnTo>
                    <a:pt x="10375" y="4019"/>
                  </a:lnTo>
                  <a:lnTo>
                    <a:pt x="10375" y="4019"/>
                  </a:lnTo>
                  <a:lnTo>
                    <a:pt x="10351" y="4092"/>
                  </a:lnTo>
                  <a:lnTo>
                    <a:pt x="10327" y="4165"/>
                  </a:lnTo>
                  <a:lnTo>
                    <a:pt x="10253" y="4287"/>
                  </a:lnTo>
                  <a:lnTo>
                    <a:pt x="10132" y="4384"/>
                  </a:lnTo>
                  <a:lnTo>
                    <a:pt x="10059" y="4409"/>
                  </a:lnTo>
                  <a:lnTo>
                    <a:pt x="9986" y="4409"/>
                  </a:lnTo>
                  <a:lnTo>
                    <a:pt x="9986" y="4409"/>
                  </a:lnTo>
                  <a:close/>
                  <a:moveTo>
                    <a:pt x="13200" y="4165"/>
                  </a:moveTo>
                  <a:lnTo>
                    <a:pt x="13200" y="4165"/>
                  </a:lnTo>
                  <a:lnTo>
                    <a:pt x="12957" y="3897"/>
                  </a:lnTo>
                  <a:lnTo>
                    <a:pt x="12713" y="3605"/>
                  </a:lnTo>
                  <a:lnTo>
                    <a:pt x="12713" y="3605"/>
                  </a:lnTo>
                  <a:lnTo>
                    <a:pt x="12372" y="3288"/>
                  </a:lnTo>
                  <a:lnTo>
                    <a:pt x="12007" y="3020"/>
                  </a:lnTo>
                  <a:lnTo>
                    <a:pt x="11642" y="2752"/>
                  </a:lnTo>
                  <a:lnTo>
                    <a:pt x="11276" y="2533"/>
                  </a:lnTo>
                  <a:lnTo>
                    <a:pt x="11276" y="2533"/>
                  </a:lnTo>
                  <a:lnTo>
                    <a:pt x="11715" y="2265"/>
                  </a:lnTo>
                  <a:lnTo>
                    <a:pt x="12153" y="2046"/>
                  </a:lnTo>
                  <a:lnTo>
                    <a:pt x="12518" y="1876"/>
                  </a:lnTo>
                  <a:lnTo>
                    <a:pt x="12884" y="1754"/>
                  </a:lnTo>
                  <a:lnTo>
                    <a:pt x="13176" y="1681"/>
                  </a:lnTo>
                  <a:lnTo>
                    <a:pt x="13444" y="1681"/>
                  </a:lnTo>
                  <a:lnTo>
                    <a:pt x="13541" y="1681"/>
                  </a:lnTo>
                  <a:lnTo>
                    <a:pt x="13639" y="1730"/>
                  </a:lnTo>
                  <a:lnTo>
                    <a:pt x="13736" y="1754"/>
                  </a:lnTo>
                  <a:lnTo>
                    <a:pt x="13809" y="1827"/>
                  </a:lnTo>
                  <a:lnTo>
                    <a:pt x="13809" y="1827"/>
                  </a:lnTo>
                  <a:lnTo>
                    <a:pt x="13858" y="1900"/>
                  </a:lnTo>
                  <a:lnTo>
                    <a:pt x="13907" y="1973"/>
                  </a:lnTo>
                  <a:lnTo>
                    <a:pt x="13931" y="2070"/>
                  </a:lnTo>
                  <a:lnTo>
                    <a:pt x="13955" y="2168"/>
                  </a:lnTo>
                  <a:lnTo>
                    <a:pt x="13955" y="2411"/>
                  </a:lnTo>
                  <a:lnTo>
                    <a:pt x="13882" y="2679"/>
                  </a:lnTo>
                  <a:lnTo>
                    <a:pt x="13785" y="3020"/>
                  </a:lnTo>
                  <a:lnTo>
                    <a:pt x="13639" y="3361"/>
                  </a:lnTo>
                  <a:lnTo>
                    <a:pt x="13444" y="3751"/>
                  </a:lnTo>
                  <a:lnTo>
                    <a:pt x="13200" y="4165"/>
                  </a:lnTo>
                  <a:lnTo>
                    <a:pt x="13200" y="4165"/>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Google Shape;148;p18"/>
          <p:cNvSpPr/>
          <p:nvPr/>
        </p:nvSpPr>
        <p:spPr>
          <a:xfrm rot="2697278">
            <a:off x="7921136" y="2360858"/>
            <a:ext cx="438306" cy="418511"/>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49;p18"/>
          <p:cNvSpPr/>
          <p:nvPr/>
        </p:nvSpPr>
        <p:spPr>
          <a:xfrm>
            <a:off x="8286776" y="2143122"/>
            <a:ext cx="175587" cy="167693"/>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 name="Google Shape;142;p18"/>
          <p:cNvGrpSpPr/>
          <p:nvPr/>
        </p:nvGrpSpPr>
        <p:grpSpPr>
          <a:xfrm rot="-587346">
            <a:off x="7417114" y="3059414"/>
            <a:ext cx="759491" cy="759448"/>
            <a:chOff x="576250" y="4319400"/>
            <a:chExt cx="442075" cy="442050"/>
          </a:xfrm>
        </p:grpSpPr>
        <p:sp>
          <p:nvSpPr>
            <p:cNvPr id="9" name="Google Shape;143;p18"/>
            <p:cNvSpPr/>
            <p:nvPr/>
          </p:nvSpPr>
          <p:spPr>
            <a:xfrm>
              <a:off x="576250" y="4319400"/>
              <a:ext cx="442075" cy="442050"/>
            </a:xfrm>
            <a:custGeom>
              <a:avLst/>
              <a:gdLst/>
              <a:ahLst/>
              <a:cxnLst/>
              <a:rect l="l" t="t" r="r" b="b"/>
              <a:pathLst>
                <a:path w="17683" h="17682" fill="none" extrusionOk="0">
                  <a:moveTo>
                    <a:pt x="11472" y="17292"/>
                  </a:moveTo>
                  <a:lnTo>
                    <a:pt x="11472" y="12153"/>
                  </a:lnTo>
                  <a:lnTo>
                    <a:pt x="16416" y="7209"/>
                  </a:lnTo>
                  <a:lnTo>
                    <a:pt x="16416" y="7209"/>
                  </a:lnTo>
                  <a:lnTo>
                    <a:pt x="16562" y="7063"/>
                  </a:lnTo>
                  <a:lnTo>
                    <a:pt x="16684" y="6868"/>
                  </a:lnTo>
                  <a:lnTo>
                    <a:pt x="16830" y="6674"/>
                  </a:lnTo>
                  <a:lnTo>
                    <a:pt x="16927" y="6479"/>
                  </a:lnTo>
                  <a:lnTo>
                    <a:pt x="17146" y="6040"/>
                  </a:lnTo>
                  <a:lnTo>
                    <a:pt x="17317" y="5553"/>
                  </a:lnTo>
                  <a:lnTo>
                    <a:pt x="17439" y="5042"/>
                  </a:lnTo>
                  <a:lnTo>
                    <a:pt x="17560" y="4506"/>
                  </a:lnTo>
                  <a:lnTo>
                    <a:pt x="17633" y="3970"/>
                  </a:lnTo>
                  <a:lnTo>
                    <a:pt x="17658" y="3434"/>
                  </a:lnTo>
                  <a:lnTo>
                    <a:pt x="17682" y="2898"/>
                  </a:lnTo>
                  <a:lnTo>
                    <a:pt x="17682" y="2411"/>
                  </a:lnTo>
                  <a:lnTo>
                    <a:pt x="17658" y="1949"/>
                  </a:lnTo>
                  <a:lnTo>
                    <a:pt x="17609" y="1510"/>
                  </a:lnTo>
                  <a:lnTo>
                    <a:pt x="17536" y="1145"/>
                  </a:lnTo>
                  <a:lnTo>
                    <a:pt x="17463" y="828"/>
                  </a:lnTo>
                  <a:lnTo>
                    <a:pt x="17366" y="585"/>
                  </a:lnTo>
                  <a:lnTo>
                    <a:pt x="17292" y="487"/>
                  </a:lnTo>
                  <a:lnTo>
                    <a:pt x="17244" y="439"/>
                  </a:lnTo>
                  <a:lnTo>
                    <a:pt x="17244" y="439"/>
                  </a:lnTo>
                  <a:lnTo>
                    <a:pt x="17195" y="390"/>
                  </a:lnTo>
                  <a:lnTo>
                    <a:pt x="17098" y="317"/>
                  </a:lnTo>
                  <a:lnTo>
                    <a:pt x="16854" y="219"/>
                  </a:lnTo>
                  <a:lnTo>
                    <a:pt x="16537" y="146"/>
                  </a:lnTo>
                  <a:lnTo>
                    <a:pt x="16172" y="73"/>
                  </a:lnTo>
                  <a:lnTo>
                    <a:pt x="15734" y="25"/>
                  </a:lnTo>
                  <a:lnTo>
                    <a:pt x="15271" y="0"/>
                  </a:lnTo>
                  <a:lnTo>
                    <a:pt x="14784" y="0"/>
                  </a:lnTo>
                  <a:lnTo>
                    <a:pt x="14248" y="25"/>
                  </a:lnTo>
                  <a:lnTo>
                    <a:pt x="13712" y="49"/>
                  </a:lnTo>
                  <a:lnTo>
                    <a:pt x="13176" y="122"/>
                  </a:lnTo>
                  <a:lnTo>
                    <a:pt x="12641" y="244"/>
                  </a:lnTo>
                  <a:lnTo>
                    <a:pt x="12129" y="366"/>
                  </a:lnTo>
                  <a:lnTo>
                    <a:pt x="11642" y="536"/>
                  </a:lnTo>
                  <a:lnTo>
                    <a:pt x="11204" y="755"/>
                  </a:lnTo>
                  <a:lnTo>
                    <a:pt x="10985" y="853"/>
                  </a:lnTo>
                  <a:lnTo>
                    <a:pt x="10814" y="999"/>
                  </a:lnTo>
                  <a:lnTo>
                    <a:pt x="10619" y="1121"/>
                  </a:lnTo>
                  <a:lnTo>
                    <a:pt x="10473" y="1267"/>
                  </a:lnTo>
                  <a:lnTo>
                    <a:pt x="5529" y="6211"/>
                  </a:lnTo>
                  <a:lnTo>
                    <a:pt x="390" y="6211"/>
                  </a:lnTo>
                  <a:lnTo>
                    <a:pt x="390" y="6211"/>
                  </a:lnTo>
                  <a:lnTo>
                    <a:pt x="244" y="6235"/>
                  </a:lnTo>
                  <a:lnTo>
                    <a:pt x="147" y="6259"/>
                  </a:lnTo>
                  <a:lnTo>
                    <a:pt x="49" y="6308"/>
                  </a:lnTo>
                  <a:lnTo>
                    <a:pt x="0" y="6381"/>
                  </a:lnTo>
                  <a:lnTo>
                    <a:pt x="0" y="6454"/>
                  </a:lnTo>
                  <a:lnTo>
                    <a:pt x="25" y="6552"/>
                  </a:lnTo>
                  <a:lnTo>
                    <a:pt x="74" y="6649"/>
                  </a:lnTo>
                  <a:lnTo>
                    <a:pt x="171" y="6771"/>
                  </a:lnTo>
                  <a:lnTo>
                    <a:pt x="2582" y="9158"/>
                  </a:lnTo>
                  <a:lnTo>
                    <a:pt x="2265" y="9474"/>
                  </a:lnTo>
                  <a:lnTo>
                    <a:pt x="950" y="9718"/>
                  </a:lnTo>
                  <a:lnTo>
                    <a:pt x="950" y="9718"/>
                  </a:lnTo>
                  <a:lnTo>
                    <a:pt x="804" y="9767"/>
                  </a:lnTo>
                  <a:lnTo>
                    <a:pt x="682" y="9815"/>
                  </a:lnTo>
                  <a:lnTo>
                    <a:pt x="609" y="9913"/>
                  </a:lnTo>
                  <a:lnTo>
                    <a:pt x="561" y="9986"/>
                  </a:lnTo>
                  <a:lnTo>
                    <a:pt x="561" y="10083"/>
                  </a:lnTo>
                  <a:lnTo>
                    <a:pt x="585" y="10205"/>
                  </a:lnTo>
                  <a:lnTo>
                    <a:pt x="634" y="10302"/>
                  </a:lnTo>
                  <a:lnTo>
                    <a:pt x="731" y="10424"/>
                  </a:lnTo>
                  <a:lnTo>
                    <a:pt x="7258" y="16951"/>
                  </a:lnTo>
                  <a:lnTo>
                    <a:pt x="7258" y="16951"/>
                  </a:lnTo>
                  <a:lnTo>
                    <a:pt x="7380" y="17049"/>
                  </a:lnTo>
                  <a:lnTo>
                    <a:pt x="7477" y="17097"/>
                  </a:lnTo>
                  <a:lnTo>
                    <a:pt x="7599" y="17122"/>
                  </a:lnTo>
                  <a:lnTo>
                    <a:pt x="7697" y="17122"/>
                  </a:lnTo>
                  <a:lnTo>
                    <a:pt x="7770" y="17073"/>
                  </a:lnTo>
                  <a:lnTo>
                    <a:pt x="7867" y="17000"/>
                  </a:lnTo>
                  <a:lnTo>
                    <a:pt x="7916" y="16878"/>
                  </a:lnTo>
                  <a:lnTo>
                    <a:pt x="7965" y="16732"/>
                  </a:lnTo>
                  <a:lnTo>
                    <a:pt x="8208" y="15417"/>
                  </a:lnTo>
                  <a:lnTo>
                    <a:pt x="8525" y="15100"/>
                  </a:lnTo>
                  <a:lnTo>
                    <a:pt x="10911" y="17511"/>
                  </a:lnTo>
                  <a:lnTo>
                    <a:pt x="10911" y="17511"/>
                  </a:lnTo>
                  <a:lnTo>
                    <a:pt x="11033" y="17609"/>
                  </a:lnTo>
                  <a:lnTo>
                    <a:pt x="11131" y="17658"/>
                  </a:lnTo>
                  <a:lnTo>
                    <a:pt x="11228" y="17682"/>
                  </a:lnTo>
                  <a:lnTo>
                    <a:pt x="11301" y="17682"/>
                  </a:lnTo>
                  <a:lnTo>
                    <a:pt x="11374" y="17633"/>
                  </a:lnTo>
                  <a:lnTo>
                    <a:pt x="11423" y="17536"/>
                  </a:lnTo>
                  <a:lnTo>
                    <a:pt x="11447" y="17438"/>
                  </a:lnTo>
                  <a:lnTo>
                    <a:pt x="11472" y="17292"/>
                  </a:lnTo>
                  <a:lnTo>
                    <a:pt x="11472" y="17292"/>
                  </a:lnTo>
                  <a:close/>
                  <a:moveTo>
                    <a:pt x="6162" y="12202"/>
                  </a:moveTo>
                  <a:lnTo>
                    <a:pt x="6162" y="12202"/>
                  </a:lnTo>
                  <a:lnTo>
                    <a:pt x="6089" y="12275"/>
                  </a:lnTo>
                  <a:lnTo>
                    <a:pt x="6016" y="12324"/>
                  </a:lnTo>
                  <a:lnTo>
                    <a:pt x="5919" y="12348"/>
                  </a:lnTo>
                  <a:lnTo>
                    <a:pt x="5821" y="12348"/>
                  </a:lnTo>
                  <a:lnTo>
                    <a:pt x="5724" y="12348"/>
                  </a:lnTo>
                  <a:lnTo>
                    <a:pt x="5626" y="12324"/>
                  </a:lnTo>
                  <a:lnTo>
                    <a:pt x="5553" y="12275"/>
                  </a:lnTo>
                  <a:lnTo>
                    <a:pt x="5480" y="12202"/>
                  </a:lnTo>
                  <a:lnTo>
                    <a:pt x="5480" y="12202"/>
                  </a:lnTo>
                  <a:lnTo>
                    <a:pt x="5407" y="12129"/>
                  </a:lnTo>
                  <a:lnTo>
                    <a:pt x="5359" y="12056"/>
                  </a:lnTo>
                  <a:lnTo>
                    <a:pt x="5334" y="11959"/>
                  </a:lnTo>
                  <a:lnTo>
                    <a:pt x="5334" y="11861"/>
                  </a:lnTo>
                  <a:lnTo>
                    <a:pt x="5334" y="11764"/>
                  </a:lnTo>
                  <a:lnTo>
                    <a:pt x="5359" y="11666"/>
                  </a:lnTo>
                  <a:lnTo>
                    <a:pt x="5407" y="11593"/>
                  </a:lnTo>
                  <a:lnTo>
                    <a:pt x="5480" y="11520"/>
                  </a:lnTo>
                  <a:lnTo>
                    <a:pt x="8013" y="8987"/>
                  </a:lnTo>
                  <a:lnTo>
                    <a:pt x="8013" y="8987"/>
                  </a:lnTo>
                  <a:lnTo>
                    <a:pt x="8086" y="8939"/>
                  </a:lnTo>
                  <a:lnTo>
                    <a:pt x="8159" y="8890"/>
                  </a:lnTo>
                  <a:lnTo>
                    <a:pt x="8257" y="8865"/>
                  </a:lnTo>
                  <a:lnTo>
                    <a:pt x="8354" y="8841"/>
                  </a:lnTo>
                  <a:lnTo>
                    <a:pt x="8452" y="8865"/>
                  </a:lnTo>
                  <a:lnTo>
                    <a:pt x="8525" y="8890"/>
                  </a:lnTo>
                  <a:lnTo>
                    <a:pt x="8622" y="8939"/>
                  </a:lnTo>
                  <a:lnTo>
                    <a:pt x="8695" y="8987"/>
                  </a:lnTo>
                  <a:lnTo>
                    <a:pt x="8695" y="8987"/>
                  </a:lnTo>
                  <a:lnTo>
                    <a:pt x="8744" y="9060"/>
                  </a:lnTo>
                  <a:lnTo>
                    <a:pt x="8793" y="9158"/>
                  </a:lnTo>
                  <a:lnTo>
                    <a:pt x="8817" y="9231"/>
                  </a:lnTo>
                  <a:lnTo>
                    <a:pt x="8841" y="9328"/>
                  </a:lnTo>
                  <a:lnTo>
                    <a:pt x="8817" y="9426"/>
                  </a:lnTo>
                  <a:lnTo>
                    <a:pt x="8793" y="9523"/>
                  </a:lnTo>
                  <a:lnTo>
                    <a:pt x="8744" y="9596"/>
                  </a:lnTo>
                  <a:lnTo>
                    <a:pt x="8695" y="9669"/>
                  </a:lnTo>
                  <a:lnTo>
                    <a:pt x="6162" y="12202"/>
                  </a:lnTo>
                  <a:close/>
                  <a:moveTo>
                    <a:pt x="13396" y="7307"/>
                  </a:moveTo>
                  <a:lnTo>
                    <a:pt x="13396" y="7307"/>
                  </a:lnTo>
                  <a:lnTo>
                    <a:pt x="13274" y="7404"/>
                  </a:lnTo>
                  <a:lnTo>
                    <a:pt x="13152" y="7477"/>
                  </a:lnTo>
                  <a:lnTo>
                    <a:pt x="13006" y="7526"/>
                  </a:lnTo>
                  <a:lnTo>
                    <a:pt x="12836" y="7550"/>
                  </a:lnTo>
                  <a:lnTo>
                    <a:pt x="12689" y="7526"/>
                  </a:lnTo>
                  <a:lnTo>
                    <a:pt x="12543" y="7477"/>
                  </a:lnTo>
                  <a:lnTo>
                    <a:pt x="12421" y="7404"/>
                  </a:lnTo>
                  <a:lnTo>
                    <a:pt x="12300" y="7307"/>
                  </a:lnTo>
                  <a:lnTo>
                    <a:pt x="10376" y="5383"/>
                  </a:lnTo>
                  <a:lnTo>
                    <a:pt x="10376" y="5383"/>
                  </a:lnTo>
                  <a:lnTo>
                    <a:pt x="10278" y="5261"/>
                  </a:lnTo>
                  <a:lnTo>
                    <a:pt x="10205" y="5139"/>
                  </a:lnTo>
                  <a:lnTo>
                    <a:pt x="10156" y="4993"/>
                  </a:lnTo>
                  <a:lnTo>
                    <a:pt x="10132" y="4847"/>
                  </a:lnTo>
                  <a:lnTo>
                    <a:pt x="10156" y="4676"/>
                  </a:lnTo>
                  <a:lnTo>
                    <a:pt x="10205" y="4530"/>
                  </a:lnTo>
                  <a:lnTo>
                    <a:pt x="10278" y="4408"/>
                  </a:lnTo>
                  <a:lnTo>
                    <a:pt x="10376" y="4287"/>
                  </a:lnTo>
                  <a:lnTo>
                    <a:pt x="10376" y="4287"/>
                  </a:lnTo>
                  <a:lnTo>
                    <a:pt x="11326" y="3313"/>
                  </a:lnTo>
                  <a:lnTo>
                    <a:pt x="11326" y="3313"/>
                  </a:lnTo>
                  <a:lnTo>
                    <a:pt x="11496" y="3166"/>
                  </a:lnTo>
                  <a:lnTo>
                    <a:pt x="11666" y="3045"/>
                  </a:lnTo>
                  <a:lnTo>
                    <a:pt x="11861" y="2947"/>
                  </a:lnTo>
                  <a:lnTo>
                    <a:pt x="12032" y="2850"/>
                  </a:lnTo>
                  <a:lnTo>
                    <a:pt x="12227" y="2777"/>
                  </a:lnTo>
                  <a:lnTo>
                    <a:pt x="12446" y="2728"/>
                  </a:lnTo>
                  <a:lnTo>
                    <a:pt x="12641" y="2704"/>
                  </a:lnTo>
                  <a:lnTo>
                    <a:pt x="12836" y="2704"/>
                  </a:lnTo>
                  <a:lnTo>
                    <a:pt x="13055" y="2704"/>
                  </a:lnTo>
                  <a:lnTo>
                    <a:pt x="13250" y="2728"/>
                  </a:lnTo>
                  <a:lnTo>
                    <a:pt x="13469" y="2777"/>
                  </a:lnTo>
                  <a:lnTo>
                    <a:pt x="13664" y="2850"/>
                  </a:lnTo>
                  <a:lnTo>
                    <a:pt x="13834" y="2947"/>
                  </a:lnTo>
                  <a:lnTo>
                    <a:pt x="14029" y="3045"/>
                  </a:lnTo>
                  <a:lnTo>
                    <a:pt x="14199" y="3166"/>
                  </a:lnTo>
                  <a:lnTo>
                    <a:pt x="14370" y="3313"/>
                  </a:lnTo>
                  <a:lnTo>
                    <a:pt x="14370" y="3313"/>
                  </a:lnTo>
                  <a:lnTo>
                    <a:pt x="14516" y="3483"/>
                  </a:lnTo>
                  <a:lnTo>
                    <a:pt x="14638" y="3653"/>
                  </a:lnTo>
                  <a:lnTo>
                    <a:pt x="14735" y="3848"/>
                  </a:lnTo>
                  <a:lnTo>
                    <a:pt x="14833" y="4019"/>
                  </a:lnTo>
                  <a:lnTo>
                    <a:pt x="14906" y="4214"/>
                  </a:lnTo>
                  <a:lnTo>
                    <a:pt x="14954" y="4433"/>
                  </a:lnTo>
                  <a:lnTo>
                    <a:pt x="14979" y="4628"/>
                  </a:lnTo>
                  <a:lnTo>
                    <a:pt x="14979" y="4847"/>
                  </a:lnTo>
                  <a:lnTo>
                    <a:pt x="14979" y="5042"/>
                  </a:lnTo>
                  <a:lnTo>
                    <a:pt x="14954" y="5237"/>
                  </a:lnTo>
                  <a:lnTo>
                    <a:pt x="14906" y="5456"/>
                  </a:lnTo>
                  <a:lnTo>
                    <a:pt x="14833" y="5651"/>
                  </a:lnTo>
                  <a:lnTo>
                    <a:pt x="14735" y="5821"/>
                  </a:lnTo>
                  <a:lnTo>
                    <a:pt x="14638" y="6016"/>
                  </a:lnTo>
                  <a:lnTo>
                    <a:pt x="14516" y="6186"/>
                  </a:lnTo>
                  <a:lnTo>
                    <a:pt x="14370" y="6357"/>
                  </a:lnTo>
                  <a:lnTo>
                    <a:pt x="14370" y="6357"/>
                  </a:lnTo>
                  <a:lnTo>
                    <a:pt x="13396" y="7307"/>
                  </a:lnTo>
                  <a:lnTo>
                    <a:pt x="13396" y="7307"/>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44;p18"/>
            <p:cNvSpPr/>
            <p:nvPr/>
          </p:nvSpPr>
          <p:spPr>
            <a:xfrm>
              <a:off x="595725" y="4668875"/>
              <a:ext cx="73100" cy="73100"/>
            </a:xfrm>
            <a:custGeom>
              <a:avLst/>
              <a:gdLst/>
              <a:ahLst/>
              <a:cxnLst/>
              <a:rect l="l" t="t" r="r" b="b"/>
              <a:pathLst>
                <a:path w="2924" h="2924" fill="none" extrusionOk="0">
                  <a:moveTo>
                    <a:pt x="2656" y="269"/>
                  </a:moveTo>
                  <a:lnTo>
                    <a:pt x="2656" y="269"/>
                  </a:lnTo>
                  <a:lnTo>
                    <a:pt x="2509" y="147"/>
                  </a:lnTo>
                  <a:lnTo>
                    <a:pt x="2363" y="74"/>
                  </a:lnTo>
                  <a:lnTo>
                    <a:pt x="2193" y="25"/>
                  </a:lnTo>
                  <a:lnTo>
                    <a:pt x="2022" y="1"/>
                  </a:lnTo>
                  <a:lnTo>
                    <a:pt x="1852" y="25"/>
                  </a:lnTo>
                  <a:lnTo>
                    <a:pt x="1681" y="74"/>
                  </a:lnTo>
                  <a:lnTo>
                    <a:pt x="1511" y="147"/>
                  </a:lnTo>
                  <a:lnTo>
                    <a:pt x="1365" y="269"/>
                  </a:lnTo>
                  <a:lnTo>
                    <a:pt x="1365" y="269"/>
                  </a:lnTo>
                  <a:lnTo>
                    <a:pt x="1219" y="488"/>
                  </a:lnTo>
                  <a:lnTo>
                    <a:pt x="999" y="829"/>
                  </a:lnTo>
                  <a:lnTo>
                    <a:pt x="561" y="1730"/>
                  </a:lnTo>
                  <a:lnTo>
                    <a:pt x="171" y="2558"/>
                  </a:lnTo>
                  <a:lnTo>
                    <a:pt x="1" y="2924"/>
                  </a:lnTo>
                  <a:lnTo>
                    <a:pt x="1" y="2924"/>
                  </a:lnTo>
                  <a:lnTo>
                    <a:pt x="366" y="2753"/>
                  </a:lnTo>
                  <a:lnTo>
                    <a:pt x="1194" y="2363"/>
                  </a:lnTo>
                  <a:lnTo>
                    <a:pt x="2095" y="1925"/>
                  </a:lnTo>
                  <a:lnTo>
                    <a:pt x="2436" y="1706"/>
                  </a:lnTo>
                  <a:lnTo>
                    <a:pt x="2656" y="1560"/>
                  </a:lnTo>
                  <a:lnTo>
                    <a:pt x="2656" y="1560"/>
                  </a:lnTo>
                  <a:lnTo>
                    <a:pt x="2777" y="1414"/>
                  </a:lnTo>
                  <a:lnTo>
                    <a:pt x="2850" y="1243"/>
                  </a:lnTo>
                  <a:lnTo>
                    <a:pt x="2899" y="1073"/>
                  </a:lnTo>
                  <a:lnTo>
                    <a:pt x="2923" y="902"/>
                  </a:lnTo>
                  <a:lnTo>
                    <a:pt x="2899" y="732"/>
                  </a:lnTo>
                  <a:lnTo>
                    <a:pt x="2850" y="561"/>
                  </a:lnTo>
                  <a:lnTo>
                    <a:pt x="2777" y="415"/>
                  </a:lnTo>
                  <a:lnTo>
                    <a:pt x="2656" y="269"/>
                  </a:lnTo>
                  <a:lnTo>
                    <a:pt x="2656" y="269"/>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45;p18"/>
            <p:cNvSpPr/>
            <p:nvPr/>
          </p:nvSpPr>
          <p:spPr>
            <a:xfrm>
              <a:off x="652350" y="4711500"/>
              <a:ext cx="46925" cy="46925"/>
            </a:xfrm>
            <a:custGeom>
              <a:avLst/>
              <a:gdLst/>
              <a:ahLst/>
              <a:cxnLst/>
              <a:rect l="l" t="t" r="r" b="b"/>
              <a:pathLst>
                <a:path w="1877" h="1877" fill="none" extrusionOk="0">
                  <a:moveTo>
                    <a:pt x="1657" y="244"/>
                  </a:moveTo>
                  <a:lnTo>
                    <a:pt x="1657" y="244"/>
                  </a:lnTo>
                  <a:lnTo>
                    <a:pt x="1535" y="147"/>
                  </a:lnTo>
                  <a:lnTo>
                    <a:pt x="1413" y="74"/>
                  </a:lnTo>
                  <a:lnTo>
                    <a:pt x="1267" y="25"/>
                  </a:lnTo>
                  <a:lnTo>
                    <a:pt x="1121" y="1"/>
                  </a:lnTo>
                  <a:lnTo>
                    <a:pt x="975" y="25"/>
                  </a:lnTo>
                  <a:lnTo>
                    <a:pt x="829" y="74"/>
                  </a:lnTo>
                  <a:lnTo>
                    <a:pt x="707" y="147"/>
                  </a:lnTo>
                  <a:lnTo>
                    <a:pt x="585" y="244"/>
                  </a:lnTo>
                  <a:lnTo>
                    <a:pt x="585" y="244"/>
                  </a:lnTo>
                  <a:lnTo>
                    <a:pt x="464" y="391"/>
                  </a:lnTo>
                  <a:lnTo>
                    <a:pt x="366" y="610"/>
                  </a:lnTo>
                  <a:lnTo>
                    <a:pt x="269" y="878"/>
                  </a:lnTo>
                  <a:lnTo>
                    <a:pt x="171" y="1170"/>
                  </a:lnTo>
                  <a:lnTo>
                    <a:pt x="50" y="1681"/>
                  </a:lnTo>
                  <a:lnTo>
                    <a:pt x="1" y="1876"/>
                  </a:lnTo>
                  <a:lnTo>
                    <a:pt x="1" y="1876"/>
                  </a:lnTo>
                  <a:lnTo>
                    <a:pt x="220" y="1852"/>
                  </a:lnTo>
                  <a:lnTo>
                    <a:pt x="731" y="1706"/>
                  </a:lnTo>
                  <a:lnTo>
                    <a:pt x="999" y="1633"/>
                  </a:lnTo>
                  <a:lnTo>
                    <a:pt x="1267" y="1535"/>
                  </a:lnTo>
                  <a:lnTo>
                    <a:pt x="1511" y="1413"/>
                  </a:lnTo>
                  <a:lnTo>
                    <a:pt x="1657" y="1316"/>
                  </a:lnTo>
                  <a:lnTo>
                    <a:pt x="1657" y="1316"/>
                  </a:lnTo>
                  <a:lnTo>
                    <a:pt x="1754" y="1194"/>
                  </a:lnTo>
                  <a:lnTo>
                    <a:pt x="1827" y="1048"/>
                  </a:lnTo>
                  <a:lnTo>
                    <a:pt x="1876" y="926"/>
                  </a:lnTo>
                  <a:lnTo>
                    <a:pt x="1876" y="780"/>
                  </a:lnTo>
                  <a:lnTo>
                    <a:pt x="1876" y="634"/>
                  </a:lnTo>
                  <a:lnTo>
                    <a:pt x="1827" y="488"/>
                  </a:lnTo>
                  <a:lnTo>
                    <a:pt x="1754" y="366"/>
                  </a:lnTo>
                  <a:lnTo>
                    <a:pt x="1657" y="244"/>
                  </a:lnTo>
                  <a:lnTo>
                    <a:pt x="1657" y="244"/>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46;p18"/>
            <p:cNvSpPr/>
            <p:nvPr/>
          </p:nvSpPr>
          <p:spPr>
            <a:xfrm>
              <a:off x="579300" y="4638450"/>
              <a:ext cx="46900" cy="46900"/>
            </a:xfrm>
            <a:custGeom>
              <a:avLst/>
              <a:gdLst/>
              <a:ahLst/>
              <a:cxnLst/>
              <a:rect l="l" t="t" r="r" b="b"/>
              <a:pathLst>
                <a:path w="1876" h="1876" fill="none" extrusionOk="0">
                  <a:moveTo>
                    <a:pt x="1632" y="219"/>
                  </a:moveTo>
                  <a:lnTo>
                    <a:pt x="1632" y="219"/>
                  </a:lnTo>
                  <a:lnTo>
                    <a:pt x="1510" y="122"/>
                  </a:lnTo>
                  <a:lnTo>
                    <a:pt x="1388" y="49"/>
                  </a:lnTo>
                  <a:lnTo>
                    <a:pt x="1242" y="0"/>
                  </a:lnTo>
                  <a:lnTo>
                    <a:pt x="1096" y="0"/>
                  </a:lnTo>
                  <a:lnTo>
                    <a:pt x="950" y="0"/>
                  </a:lnTo>
                  <a:lnTo>
                    <a:pt x="828" y="49"/>
                  </a:lnTo>
                  <a:lnTo>
                    <a:pt x="682" y="122"/>
                  </a:lnTo>
                  <a:lnTo>
                    <a:pt x="560" y="219"/>
                  </a:lnTo>
                  <a:lnTo>
                    <a:pt x="560" y="219"/>
                  </a:lnTo>
                  <a:lnTo>
                    <a:pt x="463" y="366"/>
                  </a:lnTo>
                  <a:lnTo>
                    <a:pt x="341" y="609"/>
                  </a:lnTo>
                  <a:lnTo>
                    <a:pt x="244" y="877"/>
                  </a:lnTo>
                  <a:lnTo>
                    <a:pt x="171" y="1145"/>
                  </a:lnTo>
                  <a:lnTo>
                    <a:pt x="25" y="1656"/>
                  </a:lnTo>
                  <a:lnTo>
                    <a:pt x="0" y="1876"/>
                  </a:lnTo>
                  <a:lnTo>
                    <a:pt x="0" y="1876"/>
                  </a:lnTo>
                  <a:lnTo>
                    <a:pt x="195" y="1827"/>
                  </a:lnTo>
                  <a:lnTo>
                    <a:pt x="707" y="1705"/>
                  </a:lnTo>
                  <a:lnTo>
                    <a:pt x="999" y="1608"/>
                  </a:lnTo>
                  <a:lnTo>
                    <a:pt x="1267" y="1510"/>
                  </a:lnTo>
                  <a:lnTo>
                    <a:pt x="1486" y="1413"/>
                  </a:lnTo>
                  <a:lnTo>
                    <a:pt x="1632" y="1291"/>
                  </a:lnTo>
                  <a:lnTo>
                    <a:pt x="1632" y="1291"/>
                  </a:lnTo>
                  <a:lnTo>
                    <a:pt x="1729" y="1169"/>
                  </a:lnTo>
                  <a:lnTo>
                    <a:pt x="1802" y="1048"/>
                  </a:lnTo>
                  <a:lnTo>
                    <a:pt x="1851" y="901"/>
                  </a:lnTo>
                  <a:lnTo>
                    <a:pt x="1876" y="755"/>
                  </a:lnTo>
                  <a:lnTo>
                    <a:pt x="1851" y="609"/>
                  </a:lnTo>
                  <a:lnTo>
                    <a:pt x="1802" y="463"/>
                  </a:lnTo>
                  <a:lnTo>
                    <a:pt x="1729" y="341"/>
                  </a:lnTo>
                  <a:lnTo>
                    <a:pt x="1632" y="219"/>
                  </a:lnTo>
                  <a:lnTo>
                    <a:pt x="1632" y="219"/>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8914" name="Picture 2">
            <a:extLst>
              <a:ext uri="{FF2B5EF4-FFF2-40B4-BE49-F238E27FC236}">
                <a16:creationId xmlns:a16="http://schemas.microsoft.com/office/drawing/2014/main" id="{787FA2BB-ECBC-467C-9D2B-BF0443E3FE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1743" y="618641"/>
            <a:ext cx="6880686" cy="390294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oogle Shape;139;p18"/>
          <p:cNvGrpSpPr/>
          <p:nvPr/>
        </p:nvGrpSpPr>
        <p:grpSpPr>
          <a:xfrm>
            <a:off x="6929454" y="428610"/>
            <a:ext cx="1847361" cy="1847352"/>
            <a:chOff x="6643075" y="3664250"/>
            <a:chExt cx="407950" cy="407975"/>
          </a:xfrm>
        </p:grpSpPr>
        <p:sp>
          <p:nvSpPr>
            <p:cNvPr id="4" name="Google Shape;140;p18"/>
            <p:cNvSpPr/>
            <p:nvPr/>
          </p:nvSpPr>
          <p:spPr>
            <a:xfrm>
              <a:off x="6794075" y="3815250"/>
              <a:ext cx="211300" cy="211300"/>
            </a:xfrm>
            <a:custGeom>
              <a:avLst/>
              <a:gdLst/>
              <a:ahLst/>
              <a:cxnLst/>
              <a:rect l="l" t="t" r="r" b="b"/>
              <a:pathLst>
                <a:path w="8452" h="8452" fill="none" extrusionOk="0">
                  <a:moveTo>
                    <a:pt x="0" y="8135"/>
                  </a:moveTo>
                  <a:lnTo>
                    <a:pt x="0" y="8135"/>
                  </a:lnTo>
                  <a:lnTo>
                    <a:pt x="438" y="8257"/>
                  </a:lnTo>
                  <a:lnTo>
                    <a:pt x="852" y="8354"/>
                  </a:lnTo>
                  <a:lnTo>
                    <a:pt x="1291" y="8403"/>
                  </a:lnTo>
                  <a:lnTo>
                    <a:pt x="1729" y="8452"/>
                  </a:lnTo>
                  <a:lnTo>
                    <a:pt x="2168" y="8452"/>
                  </a:lnTo>
                  <a:lnTo>
                    <a:pt x="2606" y="8427"/>
                  </a:lnTo>
                  <a:lnTo>
                    <a:pt x="3020" y="8378"/>
                  </a:lnTo>
                  <a:lnTo>
                    <a:pt x="3458" y="8281"/>
                  </a:lnTo>
                  <a:lnTo>
                    <a:pt x="3872" y="8184"/>
                  </a:lnTo>
                  <a:lnTo>
                    <a:pt x="4311" y="8037"/>
                  </a:lnTo>
                  <a:lnTo>
                    <a:pt x="4701" y="7867"/>
                  </a:lnTo>
                  <a:lnTo>
                    <a:pt x="5115" y="7672"/>
                  </a:lnTo>
                  <a:lnTo>
                    <a:pt x="5504" y="7429"/>
                  </a:lnTo>
                  <a:lnTo>
                    <a:pt x="5870" y="7185"/>
                  </a:lnTo>
                  <a:lnTo>
                    <a:pt x="6235" y="6893"/>
                  </a:lnTo>
                  <a:lnTo>
                    <a:pt x="6576" y="6576"/>
                  </a:lnTo>
                  <a:lnTo>
                    <a:pt x="6576" y="6576"/>
                  </a:lnTo>
                  <a:lnTo>
                    <a:pt x="6892" y="6235"/>
                  </a:lnTo>
                  <a:lnTo>
                    <a:pt x="7185" y="5870"/>
                  </a:lnTo>
                  <a:lnTo>
                    <a:pt x="7428" y="5505"/>
                  </a:lnTo>
                  <a:lnTo>
                    <a:pt x="7672" y="5115"/>
                  </a:lnTo>
                  <a:lnTo>
                    <a:pt x="7867" y="4701"/>
                  </a:lnTo>
                  <a:lnTo>
                    <a:pt x="8037" y="4311"/>
                  </a:lnTo>
                  <a:lnTo>
                    <a:pt x="8183" y="3873"/>
                  </a:lnTo>
                  <a:lnTo>
                    <a:pt x="8281" y="3459"/>
                  </a:lnTo>
                  <a:lnTo>
                    <a:pt x="8378" y="3020"/>
                  </a:lnTo>
                  <a:lnTo>
                    <a:pt x="8427" y="2606"/>
                  </a:lnTo>
                  <a:lnTo>
                    <a:pt x="8451" y="2168"/>
                  </a:lnTo>
                  <a:lnTo>
                    <a:pt x="8451" y="1730"/>
                  </a:lnTo>
                  <a:lnTo>
                    <a:pt x="8402" y="1291"/>
                  </a:lnTo>
                  <a:lnTo>
                    <a:pt x="8354" y="853"/>
                  </a:lnTo>
                  <a:lnTo>
                    <a:pt x="8256" y="439"/>
                  </a:lnTo>
                  <a:lnTo>
                    <a:pt x="8135" y="0"/>
                  </a:lnTo>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41;p18"/>
            <p:cNvSpPr/>
            <p:nvPr/>
          </p:nvSpPr>
          <p:spPr>
            <a:xfrm>
              <a:off x="6643075" y="3664250"/>
              <a:ext cx="407950" cy="407975"/>
            </a:xfrm>
            <a:custGeom>
              <a:avLst/>
              <a:gdLst/>
              <a:ahLst/>
              <a:cxnLst/>
              <a:rect l="l" t="t" r="r" b="b"/>
              <a:pathLst>
                <a:path w="16318" h="16319" fill="none" extrusionOk="0">
                  <a:moveTo>
                    <a:pt x="16074" y="244"/>
                  </a:moveTo>
                  <a:lnTo>
                    <a:pt x="16074" y="244"/>
                  </a:lnTo>
                  <a:lnTo>
                    <a:pt x="15928" y="122"/>
                  </a:lnTo>
                  <a:lnTo>
                    <a:pt x="15758" y="49"/>
                  </a:lnTo>
                  <a:lnTo>
                    <a:pt x="15538" y="0"/>
                  </a:lnTo>
                  <a:lnTo>
                    <a:pt x="15319" y="0"/>
                  </a:lnTo>
                  <a:lnTo>
                    <a:pt x="15051" y="25"/>
                  </a:lnTo>
                  <a:lnTo>
                    <a:pt x="14759" y="73"/>
                  </a:lnTo>
                  <a:lnTo>
                    <a:pt x="14442" y="171"/>
                  </a:lnTo>
                  <a:lnTo>
                    <a:pt x="14102" y="293"/>
                  </a:lnTo>
                  <a:lnTo>
                    <a:pt x="13736" y="439"/>
                  </a:lnTo>
                  <a:lnTo>
                    <a:pt x="13347" y="609"/>
                  </a:lnTo>
                  <a:lnTo>
                    <a:pt x="12957" y="828"/>
                  </a:lnTo>
                  <a:lnTo>
                    <a:pt x="12543" y="1048"/>
                  </a:lnTo>
                  <a:lnTo>
                    <a:pt x="11666" y="1608"/>
                  </a:lnTo>
                  <a:lnTo>
                    <a:pt x="10716" y="2265"/>
                  </a:lnTo>
                  <a:lnTo>
                    <a:pt x="10716" y="2265"/>
                  </a:lnTo>
                  <a:lnTo>
                    <a:pt x="10278" y="2095"/>
                  </a:lnTo>
                  <a:lnTo>
                    <a:pt x="9815" y="1949"/>
                  </a:lnTo>
                  <a:lnTo>
                    <a:pt x="9352" y="1851"/>
                  </a:lnTo>
                  <a:lnTo>
                    <a:pt x="8890" y="1778"/>
                  </a:lnTo>
                  <a:lnTo>
                    <a:pt x="8427" y="1730"/>
                  </a:lnTo>
                  <a:lnTo>
                    <a:pt x="7940" y="1730"/>
                  </a:lnTo>
                  <a:lnTo>
                    <a:pt x="7477" y="1778"/>
                  </a:lnTo>
                  <a:lnTo>
                    <a:pt x="7014" y="1827"/>
                  </a:lnTo>
                  <a:lnTo>
                    <a:pt x="6551" y="1924"/>
                  </a:lnTo>
                  <a:lnTo>
                    <a:pt x="6089" y="2070"/>
                  </a:lnTo>
                  <a:lnTo>
                    <a:pt x="5650" y="2241"/>
                  </a:lnTo>
                  <a:lnTo>
                    <a:pt x="5212" y="2436"/>
                  </a:lnTo>
                  <a:lnTo>
                    <a:pt x="4774" y="2679"/>
                  </a:lnTo>
                  <a:lnTo>
                    <a:pt x="4384" y="2972"/>
                  </a:lnTo>
                  <a:lnTo>
                    <a:pt x="3994" y="3264"/>
                  </a:lnTo>
                  <a:lnTo>
                    <a:pt x="3605" y="3605"/>
                  </a:lnTo>
                  <a:lnTo>
                    <a:pt x="3605" y="3605"/>
                  </a:lnTo>
                  <a:lnTo>
                    <a:pt x="3264" y="3995"/>
                  </a:lnTo>
                  <a:lnTo>
                    <a:pt x="2971" y="4384"/>
                  </a:lnTo>
                  <a:lnTo>
                    <a:pt x="2679" y="4774"/>
                  </a:lnTo>
                  <a:lnTo>
                    <a:pt x="2436" y="5212"/>
                  </a:lnTo>
                  <a:lnTo>
                    <a:pt x="2241" y="5651"/>
                  </a:lnTo>
                  <a:lnTo>
                    <a:pt x="2070" y="6089"/>
                  </a:lnTo>
                  <a:lnTo>
                    <a:pt x="1924" y="6552"/>
                  </a:lnTo>
                  <a:lnTo>
                    <a:pt x="1827" y="7015"/>
                  </a:lnTo>
                  <a:lnTo>
                    <a:pt x="1778" y="7477"/>
                  </a:lnTo>
                  <a:lnTo>
                    <a:pt x="1729" y="7940"/>
                  </a:lnTo>
                  <a:lnTo>
                    <a:pt x="1729" y="8427"/>
                  </a:lnTo>
                  <a:lnTo>
                    <a:pt x="1778" y="8890"/>
                  </a:lnTo>
                  <a:lnTo>
                    <a:pt x="1851" y="9353"/>
                  </a:lnTo>
                  <a:lnTo>
                    <a:pt x="1948" y="9815"/>
                  </a:lnTo>
                  <a:lnTo>
                    <a:pt x="2095" y="10278"/>
                  </a:lnTo>
                  <a:lnTo>
                    <a:pt x="2265" y="10716"/>
                  </a:lnTo>
                  <a:lnTo>
                    <a:pt x="2265" y="10716"/>
                  </a:lnTo>
                  <a:lnTo>
                    <a:pt x="1607" y="11666"/>
                  </a:lnTo>
                  <a:lnTo>
                    <a:pt x="1047" y="12543"/>
                  </a:lnTo>
                  <a:lnTo>
                    <a:pt x="828" y="12957"/>
                  </a:lnTo>
                  <a:lnTo>
                    <a:pt x="609" y="13347"/>
                  </a:lnTo>
                  <a:lnTo>
                    <a:pt x="438" y="13737"/>
                  </a:lnTo>
                  <a:lnTo>
                    <a:pt x="292" y="14102"/>
                  </a:lnTo>
                  <a:lnTo>
                    <a:pt x="170" y="14443"/>
                  </a:lnTo>
                  <a:lnTo>
                    <a:pt x="73" y="14759"/>
                  </a:lnTo>
                  <a:lnTo>
                    <a:pt x="24" y="15052"/>
                  </a:lnTo>
                  <a:lnTo>
                    <a:pt x="0" y="15320"/>
                  </a:lnTo>
                  <a:lnTo>
                    <a:pt x="0" y="15539"/>
                  </a:lnTo>
                  <a:lnTo>
                    <a:pt x="49" y="15758"/>
                  </a:lnTo>
                  <a:lnTo>
                    <a:pt x="122" y="15928"/>
                  </a:lnTo>
                  <a:lnTo>
                    <a:pt x="244" y="16075"/>
                  </a:lnTo>
                  <a:lnTo>
                    <a:pt x="244" y="16075"/>
                  </a:lnTo>
                  <a:lnTo>
                    <a:pt x="341" y="16172"/>
                  </a:lnTo>
                  <a:lnTo>
                    <a:pt x="487" y="16245"/>
                  </a:lnTo>
                  <a:lnTo>
                    <a:pt x="633" y="16294"/>
                  </a:lnTo>
                  <a:lnTo>
                    <a:pt x="804" y="16318"/>
                  </a:lnTo>
                  <a:lnTo>
                    <a:pt x="974" y="16318"/>
                  </a:lnTo>
                  <a:lnTo>
                    <a:pt x="1169" y="16318"/>
                  </a:lnTo>
                  <a:lnTo>
                    <a:pt x="1388" y="16269"/>
                  </a:lnTo>
                  <a:lnTo>
                    <a:pt x="1632" y="16221"/>
                  </a:lnTo>
                  <a:lnTo>
                    <a:pt x="2143" y="16075"/>
                  </a:lnTo>
                  <a:lnTo>
                    <a:pt x="2703" y="15831"/>
                  </a:lnTo>
                  <a:lnTo>
                    <a:pt x="3312" y="15539"/>
                  </a:lnTo>
                  <a:lnTo>
                    <a:pt x="3946" y="15149"/>
                  </a:lnTo>
                  <a:lnTo>
                    <a:pt x="4652" y="14711"/>
                  </a:lnTo>
                  <a:lnTo>
                    <a:pt x="5358" y="14224"/>
                  </a:lnTo>
                  <a:lnTo>
                    <a:pt x="6113" y="13663"/>
                  </a:lnTo>
                  <a:lnTo>
                    <a:pt x="6892" y="13055"/>
                  </a:lnTo>
                  <a:lnTo>
                    <a:pt x="7696" y="12397"/>
                  </a:lnTo>
                  <a:lnTo>
                    <a:pt x="8500" y="11691"/>
                  </a:lnTo>
                  <a:lnTo>
                    <a:pt x="9304" y="10936"/>
                  </a:lnTo>
                  <a:lnTo>
                    <a:pt x="10132" y="10132"/>
                  </a:lnTo>
                  <a:lnTo>
                    <a:pt x="10132" y="10132"/>
                  </a:lnTo>
                  <a:lnTo>
                    <a:pt x="10935" y="9304"/>
                  </a:lnTo>
                  <a:lnTo>
                    <a:pt x="11690" y="8500"/>
                  </a:lnTo>
                  <a:lnTo>
                    <a:pt x="12397" y="7696"/>
                  </a:lnTo>
                  <a:lnTo>
                    <a:pt x="13054" y="6893"/>
                  </a:lnTo>
                  <a:lnTo>
                    <a:pt x="13663" y="6113"/>
                  </a:lnTo>
                  <a:lnTo>
                    <a:pt x="14223" y="5358"/>
                  </a:lnTo>
                  <a:lnTo>
                    <a:pt x="14710" y="4652"/>
                  </a:lnTo>
                  <a:lnTo>
                    <a:pt x="15149" y="3946"/>
                  </a:lnTo>
                  <a:lnTo>
                    <a:pt x="15538" y="3313"/>
                  </a:lnTo>
                  <a:lnTo>
                    <a:pt x="15831" y="2704"/>
                  </a:lnTo>
                  <a:lnTo>
                    <a:pt x="16074" y="2144"/>
                  </a:lnTo>
                  <a:lnTo>
                    <a:pt x="16220" y="1632"/>
                  </a:lnTo>
                  <a:lnTo>
                    <a:pt x="16269" y="1389"/>
                  </a:lnTo>
                  <a:lnTo>
                    <a:pt x="16318" y="1169"/>
                  </a:lnTo>
                  <a:lnTo>
                    <a:pt x="16318" y="975"/>
                  </a:lnTo>
                  <a:lnTo>
                    <a:pt x="16318" y="804"/>
                  </a:lnTo>
                  <a:lnTo>
                    <a:pt x="16293" y="634"/>
                  </a:lnTo>
                  <a:lnTo>
                    <a:pt x="16245" y="487"/>
                  </a:lnTo>
                  <a:lnTo>
                    <a:pt x="16172" y="341"/>
                  </a:lnTo>
                  <a:lnTo>
                    <a:pt x="16074" y="244"/>
                  </a:lnTo>
                  <a:lnTo>
                    <a:pt x="16074" y="244"/>
                  </a:lnTo>
                  <a:close/>
                  <a:moveTo>
                    <a:pt x="1827" y="13810"/>
                  </a:moveTo>
                  <a:lnTo>
                    <a:pt x="1827" y="13810"/>
                  </a:lnTo>
                  <a:lnTo>
                    <a:pt x="1754" y="13737"/>
                  </a:lnTo>
                  <a:lnTo>
                    <a:pt x="1729" y="13639"/>
                  </a:lnTo>
                  <a:lnTo>
                    <a:pt x="1681" y="13542"/>
                  </a:lnTo>
                  <a:lnTo>
                    <a:pt x="1681" y="13444"/>
                  </a:lnTo>
                  <a:lnTo>
                    <a:pt x="1681" y="13176"/>
                  </a:lnTo>
                  <a:lnTo>
                    <a:pt x="1754" y="12884"/>
                  </a:lnTo>
                  <a:lnTo>
                    <a:pt x="1875" y="12519"/>
                  </a:lnTo>
                  <a:lnTo>
                    <a:pt x="2046" y="12153"/>
                  </a:lnTo>
                  <a:lnTo>
                    <a:pt x="2265" y="11715"/>
                  </a:lnTo>
                  <a:lnTo>
                    <a:pt x="2533" y="11277"/>
                  </a:lnTo>
                  <a:lnTo>
                    <a:pt x="2533" y="11277"/>
                  </a:lnTo>
                  <a:lnTo>
                    <a:pt x="2752" y="11642"/>
                  </a:lnTo>
                  <a:lnTo>
                    <a:pt x="3020" y="12007"/>
                  </a:lnTo>
                  <a:lnTo>
                    <a:pt x="3288" y="12373"/>
                  </a:lnTo>
                  <a:lnTo>
                    <a:pt x="3605" y="12714"/>
                  </a:lnTo>
                  <a:lnTo>
                    <a:pt x="3605" y="12714"/>
                  </a:lnTo>
                  <a:lnTo>
                    <a:pt x="3897" y="12957"/>
                  </a:lnTo>
                  <a:lnTo>
                    <a:pt x="4165" y="13201"/>
                  </a:lnTo>
                  <a:lnTo>
                    <a:pt x="4165" y="13201"/>
                  </a:lnTo>
                  <a:lnTo>
                    <a:pt x="3751" y="13444"/>
                  </a:lnTo>
                  <a:lnTo>
                    <a:pt x="3361" y="13639"/>
                  </a:lnTo>
                  <a:lnTo>
                    <a:pt x="3020" y="13785"/>
                  </a:lnTo>
                  <a:lnTo>
                    <a:pt x="2679" y="13883"/>
                  </a:lnTo>
                  <a:lnTo>
                    <a:pt x="2411" y="13956"/>
                  </a:lnTo>
                  <a:lnTo>
                    <a:pt x="2168" y="13956"/>
                  </a:lnTo>
                  <a:lnTo>
                    <a:pt x="2070" y="13931"/>
                  </a:lnTo>
                  <a:lnTo>
                    <a:pt x="1973" y="13907"/>
                  </a:lnTo>
                  <a:lnTo>
                    <a:pt x="1900" y="13858"/>
                  </a:lnTo>
                  <a:lnTo>
                    <a:pt x="1827" y="13810"/>
                  </a:lnTo>
                  <a:lnTo>
                    <a:pt x="1827" y="13810"/>
                  </a:lnTo>
                  <a:close/>
                  <a:moveTo>
                    <a:pt x="8159" y="4482"/>
                  </a:moveTo>
                  <a:lnTo>
                    <a:pt x="8159" y="4482"/>
                  </a:lnTo>
                  <a:lnTo>
                    <a:pt x="8037" y="4482"/>
                  </a:lnTo>
                  <a:lnTo>
                    <a:pt x="7940" y="4433"/>
                  </a:lnTo>
                  <a:lnTo>
                    <a:pt x="7842" y="4384"/>
                  </a:lnTo>
                  <a:lnTo>
                    <a:pt x="7745" y="4311"/>
                  </a:lnTo>
                  <a:lnTo>
                    <a:pt x="7672" y="4238"/>
                  </a:lnTo>
                  <a:lnTo>
                    <a:pt x="7623" y="4141"/>
                  </a:lnTo>
                  <a:lnTo>
                    <a:pt x="7574" y="4019"/>
                  </a:lnTo>
                  <a:lnTo>
                    <a:pt x="7574" y="3897"/>
                  </a:lnTo>
                  <a:lnTo>
                    <a:pt x="7574" y="3897"/>
                  </a:lnTo>
                  <a:lnTo>
                    <a:pt x="7574" y="3775"/>
                  </a:lnTo>
                  <a:lnTo>
                    <a:pt x="7623" y="3678"/>
                  </a:lnTo>
                  <a:lnTo>
                    <a:pt x="7672" y="3580"/>
                  </a:lnTo>
                  <a:lnTo>
                    <a:pt x="7745" y="3483"/>
                  </a:lnTo>
                  <a:lnTo>
                    <a:pt x="7842" y="3410"/>
                  </a:lnTo>
                  <a:lnTo>
                    <a:pt x="7940" y="3361"/>
                  </a:lnTo>
                  <a:lnTo>
                    <a:pt x="8037" y="3337"/>
                  </a:lnTo>
                  <a:lnTo>
                    <a:pt x="8159" y="3313"/>
                  </a:lnTo>
                  <a:lnTo>
                    <a:pt x="8159" y="3313"/>
                  </a:lnTo>
                  <a:lnTo>
                    <a:pt x="8281" y="3337"/>
                  </a:lnTo>
                  <a:lnTo>
                    <a:pt x="8378" y="3361"/>
                  </a:lnTo>
                  <a:lnTo>
                    <a:pt x="8476" y="3410"/>
                  </a:lnTo>
                  <a:lnTo>
                    <a:pt x="8573" y="3483"/>
                  </a:lnTo>
                  <a:lnTo>
                    <a:pt x="8646" y="3580"/>
                  </a:lnTo>
                  <a:lnTo>
                    <a:pt x="8695" y="3678"/>
                  </a:lnTo>
                  <a:lnTo>
                    <a:pt x="8743" y="3775"/>
                  </a:lnTo>
                  <a:lnTo>
                    <a:pt x="8743" y="3897"/>
                  </a:lnTo>
                  <a:lnTo>
                    <a:pt x="8743" y="3897"/>
                  </a:lnTo>
                  <a:lnTo>
                    <a:pt x="8743" y="4019"/>
                  </a:lnTo>
                  <a:lnTo>
                    <a:pt x="8695" y="4141"/>
                  </a:lnTo>
                  <a:lnTo>
                    <a:pt x="8646" y="4238"/>
                  </a:lnTo>
                  <a:lnTo>
                    <a:pt x="8573" y="4311"/>
                  </a:lnTo>
                  <a:lnTo>
                    <a:pt x="8476" y="4384"/>
                  </a:lnTo>
                  <a:lnTo>
                    <a:pt x="8378" y="4433"/>
                  </a:lnTo>
                  <a:lnTo>
                    <a:pt x="8281" y="4482"/>
                  </a:lnTo>
                  <a:lnTo>
                    <a:pt x="8159" y="4482"/>
                  </a:lnTo>
                  <a:lnTo>
                    <a:pt x="8159" y="4482"/>
                  </a:lnTo>
                  <a:close/>
                  <a:moveTo>
                    <a:pt x="9133" y="5943"/>
                  </a:moveTo>
                  <a:lnTo>
                    <a:pt x="9133" y="5943"/>
                  </a:lnTo>
                  <a:lnTo>
                    <a:pt x="9036" y="5943"/>
                  </a:lnTo>
                  <a:lnTo>
                    <a:pt x="8963" y="5919"/>
                  </a:lnTo>
                  <a:lnTo>
                    <a:pt x="8841" y="5846"/>
                  </a:lnTo>
                  <a:lnTo>
                    <a:pt x="8768" y="5724"/>
                  </a:lnTo>
                  <a:lnTo>
                    <a:pt x="8743" y="5651"/>
                  </a:lnTo>
                  <a:lnTo>
                    <a:pt x="8743" y="5553"/>
                  </a:lnTo>
                  <a:lnTo>
                    <a:pt x="8743" y="5553"/>
                  </a:lnTo>
                  <a:lnTo>
                    <a:pt x="8743" y="5480"/>
                  </a:lnTo>
                  <a:lnTo>
                    <a:pt x="8768" y="5407"/>
                  </a:lnTo>
                  <a:lnTo>
                    <a:pt x="8841" y="5285"/>
                  </a:lnTo>
                  <a:lnTo>
                    <a:pt x="8963" y="5212"/>
                  </a:lnTo>
                  <a:lnTo>
                    <a:pt x="9036" y="5188"/>
                  </a:lnTo>
                  <a:lnTo>
                    <a:pt x="9133" y="5164"/>
                  </a:lnTo>
                  <a:lnTo>
                    <a:pt x="9133" y="5164"/>
                  </a:lnTo>
                  <a:lnTo>
                    <a:pt x="9206" y="5188"/>
                  </a:lnTo>
                  <a:lnTo>
                    <a:pt x="9279" y="5212"/>
                  </a:lnTo>
                  <a:lnTo>
                    <a:pt x="9401" y="5285"/>
                  </a:lnTo>
                  <a:lnTo>
                    <a:pt x="9474" y="5407"/>
                  </a:lnTo>
                  <a:lnTo>
                    <a:pt x="9498" y="5480"/>
                  </a:lnTo>
                  <a:lnTo>
                    <a:pt x="9523" y="5553"/>
                  </a:lnTo>
                  <a:lnTo>
                    <a:pt x="9523" y="5553"/>
                  </a:lnTo>
                  <a:lnTo>
                    <a:pt x="9498" y="5651"/>
                  </a:lnTo>
                  <a:lnTo>
                    <a:pt x="9474" y="5724"/>
                  </a:lnTo>
                  <a:lnTo>
                    <a:pt x="9401" y="5846"/>
                  </a:lnTo>
                  <a:lnTo>
                    <a:pt x="9279" y="5919"/>
                  </a:lnTo>
                  <a:lnTo>
                    <a:pt x="9206" y="5943"/>
                  </a:lnTo>
                  <a:lnTo>
                    <a:pt x="9133" y="5943"/>
                  </a:lnTo>
                  <a:lnTo>
                    <a:pt x="9133" y="5943"/>
                  </a:lnTo>
                  <a:close/>
                  <a:moveTo>
                    <a:pt x="9986" y="4409"/>
                  </a:moveTo>
                  <a:lnTo>
                    <a:pt x="9986" y="4409"/>
                  </a:lnTo>
                  <a:lnTo>
                    <a:pt x="9888" y="4409"/>
                  </a:lnTo>
                  <a:lnTo>
                    <a:pt x="9815" y="4384"/>
                  </a:lnTo>
                  <a:lnTo>
                    <a:pt x="9693" y="4287"/>
                  </a:lnTo>
                  <a:lnTo>
                    <a:pt x="9620" y="4165"/>
                  </a:lnTo>
                  <a:lnTo>
                    <a:pt x="9596" y="4092"/>
                  </a:lnTo>
                  <a:lnTo>
                    <a:pt x="9596" y="4019"/>
                  </a:lnTo>
                  <a:lnTo>
                    <a:pt x="9596" y="4019"/>
                  </a:lnTo>
                  <a:lnTo>
                    <a:pt x="9596" y="3946"/>
                  </a:lnTo>
                  <a:lnTo>
                    <a:pt x="9620" y="3873"/>
                  </a:lnTo>
                  <a:lnTo>
                    <a:pt x="9693" y="3751"/>
                  </a:lnTo>
                  <a:lnTo>
                    <a:pt x="9815" y="3654"/>
                  </a:lnTo>
                  <a:lnTo>
                    <a:pt x="9888" y="3629"/>
                  </a:lnTo>
                  <a:lnTo>
                    <a:pt x="9986" y="3629"/>
                  </a:lnTo>
                  <a:lnTo>
                    <a:pt x="9986" y="3629"/>
                  </a:lnTo>
                  <a:lnTo>
                    <a:pt x="10059" y="3629"/>
                  </a:lnTo>
                  <a:lnTo>
                    <a:pt x="10132" y="3654"/>
                  </a:lnTo>
                  <a:lnTo>
                    <a:pt x="10253" y="3751"/>
                  </a:lnTo>
                  <a:lnTo>
                    <a:pt x="10327" y="3873"/>
                  </a:lnTo>
                  <a:lnTo>
                    <a:pt x="10351" y="3946"/>
                  </a:lnTo>
                  <a:lnTo>
                    <a:pt x="10375" y="4019"/>
                  </a:lnTo>
                  <a:lnTo>
                    <a:pt x="10375" y="4019"/>
                  </a:lnTo>
                  <a:lnTo>
                    <a:pt x="10351" y="4092"/>
                  </a:lnTo>
                  <a:lnTo>
                    <a:pt x="10327" y="4165"/>
                  </a:lnTo>
                  <a:lnTo>
                    <a:pt x="10253" y="4287"/>
                  </a:lnTo>
                  <a:lnTo>
                    <a:pt x="10132" y="4384"/>
                  </a:lnTo>
                  <a:lnTo>
                    <a:pt x="10059" y="4409"/>
                  </a:lnTo>
                  <a:lnTo>
                    <a:pt x="9986" y="4409"/>
                  </a:lnTo>
                  <a:lnTo>
                    <a:pt x="9986" y="4409"/>
                  </a:lnTo>
                  <a:close/>
                  <a:moveTo>
                    <a:pt x="13200" y="4165"/>
                  </a:moveTo>
                  <a:lnTo>
                    <a:pt x="13200" y="4165"/>
                  </a:lnTo>
                  <a:lnTo>
                    <a:pt x="12957" y="3897"/>
                  </a:lnTo>
                  <a:lnTo>
                    <a:pt x="12713" y="3605"/>
                  </a:lnTo>
                  <a:lnTo>
                    <a:pt x="12713" y="3605"/>
                  </a:lnTo>
                  <a:lnTo>
                    <a:pt x="12372" y="3288"/>
                  </a:lnTo>
                  <a:lnTo>
                    <a:pt x="12007" y="3020"/>
                  </a:lnTo>
                  <a:lnTo>
                    <a:pt x="11642" y="2752"/>
                  </a:lnTo>
                  <a:lnTo>
                    <a:pt x="11276" y="2533"/>
                  </a:lnTo>
                  <a:lnTo>
                    <a:pt x="11276" y="2533"/>
                  </a:lnTo>
                  <a:lnTo>
                    <a:pt x="11715" y="2265"/>
                  </a:lnTo>
                  <a:lnTo>
                    <a:pt x="12153" y="2046"/>
                  </a:lnTo>
                  <a:lnTo>
                    <a:pt x="12518" y="1876"/>
                  </a:lnTo>
                  <a:lnTo>
                    <a:pt x="12884" y="1754"/>
                  </a:lnTo>
                  <a:lnTo>
                    <a:pt x="13176" y="1681"/>
                  </a:lnTo>
                  <a:lnTo>
                    <a:pt x="13444" y="1681"/>
                  </a:lnTo>
                  <a:lnTo>
                    <a:pt x="13541" y="1681"/>
                  </a:lnTo>
                  <a:lnTo>
                    <a:pt x="13639" y="1730"/>
                  </a:lnTo>
                  <a:lnTo>
                    <a:pt x="13736" y="1754"/>
                  </a:lnTo>
                  <a:lnTo>
                    <a:pt x="13809" y="1827"/>
                  </a:lnTo>
                  <a:lnTo>
                    <a:pt x="13809" y="1827"/>
                  </a:lnTo>
                  <a:lnTo>
                    <a:pt x="13858" y="1900"/>
                  </a:lnTo>
                  <a:lnTo>
                    <a:pt x="13907" y="1973"/>
                  </a:lnTo>
                  <a:lnTo>
                    <a:pt x="13931" y="2070"/>
                  </a:lnTo>
                  <a:lnTo>
                    <a:pt x="13955" y="2168"/>
                  </a:lnTo>
                  <a:lnTo>
                    <a:pt x="13955" y="2411"/>
                  </a:lnTo>
                  <a:lnTo>
                    <a:pt x="13882" y="2679"/>
                  </a:lnTo>
                  <a:lnTo>
                    <a:pt x="13785" y="3020"/>
                  </a:lnTo>
                  <a:lnTo>
                    <a:pt x="13639" y="3361"/>
                  </a:lnTo>
                  <a:lnTo>
                    <a:pt x="13444" y="3751"/>
                  </a:lnTo>
                  <a:lnTo>
                    <a:pt x="13200" y="4165"/>
                  </a:lnTo>
                  <a:lnTo>
                    <a:pt x="13200" y="4165"/>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Google Shape;148;p18"/>
          <p:cNvSpPr/>
          <p:nvPr/>
        </p:nvSpPr>
        <p:spPr>
          <a:xfrm rot="2697278">
            <a:off x="7921136" y="2360858"/>
            <a:ext cx="438306" cy="418511"/>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49;p18"/>
          <p:cNvSpPr/>
          <p:nvPr/>
        </p:nvSpPr>
        <p:spPr>
          <a:xfrm>
            <a:off x="8286776" y="2143122"/>
            <a:ext cx="175587" cy="167693"/>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 name="Google Shape;142;p18"/>
          <p:cNvGrpSpPr/>
          <p:nvPr/>
        </p:nvGrpSpPr>
        <p:grpSpPr>
          <a:xfrm rot="-587346">
            <a:off x="7202801" y="2987977"/>
            <a:ext cx="759491" cy="759448"/>
            <a:chOff x="576250" y="4319400"/>
            <a:chExt cx="442075" cy="442050"/>
          </a:xfrm>
        </p:grpSpPr>
        <p:sp>
          <p:nvSpPr>
            <p:cNvPr id="9" name="Google Shape;143;p18"/>
            <p:cNvSpPr/>
            <p:nvPr/>
          </p:nvSpPr>
          <p:spPr>
            <a:xfrm>
              <a:off x="576250" y="4319400"/>
              <a:ext cx="442075" cy="442050"/>
            </a:xfrm>
            <a:custGeom>
              <a:avLst/>
              <a:gdLst/>
              <a:ahLst/>
              <a:cxnLst/>
              <a:rect l="l" t="t" r="r" b="b"/>
              <a:pathLst>
                <a:path w="17683" h="17682" fill="none" extrusionOk="0">
                  <a:moveTo>
                    <a:pt x="11472" y="17292"/>
                  </a:moveTo>
                  <a:lnTo>
                    <a:pt x="11472" y="12153"/>
                  </a:lnTo>
                  <a:lnTo>
                    <a:pt x="16416" y="7209"/>
                  </a:lnTo>
                  <a:lnTo>
                    <a:pt x="16416" y="7209"/>
                  </a:lnTo>
                  <a:lnTo>
                    <a:pt x="16562" y="7063"/>
                  </a:lnTo>
                  <a:lnTo>
                    <a:pt x="16684" y="6868"/>
                  </a:lnTo>
                  <a:lnTo>
                    <a:pt x="16830" y="6674"/>
                  </a:lnTo>
                  <a:lnTo>
                    <a:pt x="16927" y="6479"/>
                  </a:lnTo>
                  <a:lnTo>
                    <a:pt x="17146" y="6040"/>
                  </a:lnTo>
                  <a:lnTo>
                    <a:pt x="17317" y="5553"/>
                  </a:lnTo>
                  <a:lnTo>
                    <a:pt x="17439" y="5042"/>
                  </a:lnTo>
                  <a:lnTo>
                    <a:pt x="17560" y="4506"/>
                  </a:lnTo>
                  <a:lnTo>
                    <a:pt x="17633" y="3970"/>
                  </a:lnTo>
                  <a:lnTo>
                    <a:pt x="17658" y="3434"/>
                  </a:lnTo>
                  <a:lnTo>
                    <a:pt x="17682" y="2898"/>
                  </a:lnTo>
                  <a:lnTo>
                    <a:pt x="17682" y="2411"/>
                  </a:lnTo>
                  <a:lnTo>
                    <a:pt x="17658" y="1949"/>
                  </a:lnTo>
                  <a:lnTo>
                    <a:pt x="17609" y="1510"/>
                  </a:lnTo>
                  <a:lnTo>
                    <a:pt x="17536" y="1145"/>
                  </a:lnTo>
                  <a:lnTo>
                    <a:pt x="17463" y="828"/>
                  </a:lnTo>
                  <a:lnTo>
                    <a:pt x="17366" y="585"/>
                  </a:lnTo>
                  <a:lnTo>
                    <a:pt x="17292" y="487"/>
                  </a:lnTo>
                  <a:lnTo>
                    <a:pt x="17244" y="439"/>
                  </a:lnTo>
                  <a:lnTo>
                    <a:pt x="17244" y="439"/>
                  </a:lnTo>
                  <a:lnTo>
                    <a:pt x="17195" y="390"/>
                  </a:lnTo>
                  <a:lnTo>
                    <a:pt x="17098" y="317"/>
                  </a:lnTo>
                  <a:lnTo>
                    <a:pt x="16854" y="219"/>
                  </a:lnTo>
                  <a:lnTo>
                    <a:pt x="16537" y="146"/>
                  </a:lnTo>
                  <a:lnTo>
                    <a:pt x="16172" y="73"/>
                  </a:lnTo>
                  <a:lnTo>
                    <a:pt x="15734" y="25"/>
                  </a:lnTo>
                  <a:lnTo>
                    <a:pt x="15271" y="0"/>
                  </a:lnTo>
                  <a:lnTo>
                    <a:pt x="14784" y="0"/>
                  </a:lnTo>
                  <a:lnTo>
                    <a:pt x="14248" y="25"/>
                  </a:lnTo>
                  <a:lnTo>
                    <a:pt x="13712" y="49"/>
                  </a:lnTo>
                  <a:lnTo>
                    <a:pt x="13176" y="122"/>
                  </a:lnTo>
                  <a:lnTo>
                    <a:pt x="12641" y="244"/>
                  </a:lnTo>
                  <a:lnTo>
                    <a:pt x="12129" y="366"/>
                  </a:lnTo>
                  <a:lnTo>
                    <a:pt x="11642" y="536"/>
                  </a:lnTo>
                  <a:lnTo>
                    <a:pt x="11204" y="755"/>
                  </a:lnTo>
                  <a:lnTo>
                    <a:pt x="10985" y="853"/>
                  </a:lnTo>
                  <a:lnTo>
                    <a:pt x="10814" y="999"/>
                  </a:lnTo>
                  <a:lnTo>
                    <a:pt x="10619" y="1121"/>
                  </a:lnTo>
                  <a:lnTo>
                    <a:pt x="10473" y="1267"/>
                  </a:lnTo>
                  <a:lnTo>
                    <a:pt x="5529" y="6211"/>
                  </a:lnTo>
                  <a:lnTo>
                    <a:pt x="390" y="6211"/>
                  </a:lnTo>
                  <a:lnTo>
                    <a:pt x="390" y="6211"/>
                  </a:lnTo>
                  <a:lnTo>
                    <a:pt x="244" y="6235"/>
                  </a:lnTo>
                  <a:lnTo>
                    <a:pt x="147" y="6259"/>
                  </a:lnTo>
                  <a:lnTo>
                    <a:pt x="49" y="6308"/>
                  </a:lnTo>
                  <a:lnTo>
                    <a:pt x="0" y="6381"/>
                  </a:lnTo>
                  <a:lnTo>
                    <a:pt x="0" y="6454"/>
                  </a:lnTo>
                  <a:lnTo>
                    <a:pt x="25" y="6552"/>
                  </a:lnTo>
                  <a:lnTo>
                    <a:pt x="74" y="6649"/>
                  </a:lnTo>
                  <a:lnTo>
                    <a:pt x="171" y="6771"/>
                  </a:lnTo>
                  <a:lnTo>
                    <a:pt x="2582" y="9158"/>
                  </a:lnTo>
                  <a:lnTo>
                    <a:pt x="2265" y="9474"/>
                  </a:lnTo>
                  <a:lnTo>
                    <a:pt x="950" y="9718"/>
                  </a:lnTo>
                  <a:lnTo>
                    <a:pt x="950" y="9718"/>
                  </a:lnTo>
                  <a:lnTo>
                    <a:pt x="804" y="9767"/>
                  </a:lnTo>
                  <a:lnTo>
                    <a:pt x="682" y="9815"/>
                  </a:lnTo>
                  <a:lnTo>
                    <a:pt x="609" y="9913"/>
                  </a:lnTo>
                  <a:lnTo>
                    <a:pt x="561" y="9986"/>
                  </a:lnTo>
                  <a:lnTo>
                    <a:pt x="561" y="10083"/>
                  </a:lnTo>
                  <a:lnTo>
                    <a:pt x="585" y="10205"/>
                  </a:lnTo>
                  <a:lnTo>
                    <a:pt x="634" y="10302"/>
                  </a:lnTo>
                  <a:lnTo>
                    <a:pt x="731" y="10424"/>
                  </a:lnTo>
                  <a:lnTo>
                    <a:pt x="7258" y="16951"/>
                  </a:lnTo>
                  <a:lnTo>
                    <a:pt x="7258" y="16951"/>
                  </a:lnTo>
                  <a:lnTo>
                    <a:pt x="7380" y="17049"/>
                  </a:lnTo>
                  <a:lnTo>
                    <a:pt x="7477" y="17097"/>
                  </a:lnTo>
                  <a:lnTo>
                    <a:pt x="7599" y="17122"/>
                  </a:lnTo>
                  <a:lnTo>
                    <a:pt x="7697" y="17122"/>
                  </a:lnTo>
                  <a:lnTo>
                    <a:pt x="7770" y="17073"/>
                  </a:lnTo>
                  <a:lnTo>
                    <a:pt x="7867" y="17000"/>
                  </a:lnTo>
                  <a:lnTo>
                    <a:pt x="7916" y="16878"/>
                  </a:lnTo>
                  <a:lnTo>
                    <a:pt x="7965" y="16732"/>
                  </a:lnTo>
                  <a:lnTo>
                    <a:pt x="8208" y="15417"/>
                  </a:lnTo>
                  <a:lnTo>
                    <a:pt x="8525" y="15100"/>
                  </a:lnTo>
                  <a:lnTo>
                    <a:pt x="10911" y="17511"/>
                  </a:lnTo>
                  <a:lnTo>
                    <a:pt x="10911" y="17511"/>
                  </a:lnTo>
                  <a:lnTo>
                    <a:pt x="11033" y="17609"/>
                  </a:lnTo>
                  <a:lnTo>
                    <a:pt x="11131" y="17658"/>
                  </a:lnTo>
                  <a:lnTo>
                    <a:pt x="11228" y="17682"/>
                  </a:lnTo>
                  <a:lnTo>
                    <a:pt x="11301" y="17682"/>
                  </a:lnTo>
                  <a:lnTo>
                    <a:pt x="11374" y="17633"/>
                  </a:lnTo>
                  <a:lnTo>
                    <a:pt x="11423" y="17536"/>
                  </a:lnTo>
                  <a:lnTo>
                    <a:pt x="11447" y="17438"/>
                  </a:lnTo>
                  <a:lnTo>
                    <a:pt x="11472" y="17292"/>
                  </a:lnTo>
                  <a:lnTo>
                    <a:pt x="11472" y="17292"/>
                  </a:lnTo>
                  <a:close/>
                  <a:moveTo>
                    <a:pt x="6162" y="12202"/>
                  </a:moveTo>
                  <a:lnTo>
                    <a:pt x="6162" y="12202"/>
                  </a:lnTo>
                  <a:lnTo>
                    <a:pt x="6089" y="12275"/>
                  </a:lnTo>
                  <a:lnTo>
                    <a:pt x="6016" y="12324"/>
                  </a:lnTo>
                  <a:lnTo>
                    <a:pt x="5919" y="12348"/>
                  </a:lnTo>
                  <a:lnTo>
                    <a:pt x="5821" y="12348"/>
                  </a:lnTo>
                  <a:lnTo>
                    <a:pt x="5724" y="12348"/>
                  </a:lnTo>
                  <a:lnTo>
                    <a:pt x="5626" y="12324"/>
                  </a:lnTo>
                  <a:lnTo>
                    <a:pt x="5553" y="12275"/>
                  </a:lnTo>
                  <a:lnTo>
                    <a:pt x="5480" y="12202"/>
                  </a:lnTo>
                  <a:lnTo>
                    <a:pt x="5480" y="12202"/>
                  </a:lnTo>
                  <a:lnTo>
                    <a:pt x="5407" y="12129"/>
                  </a:lnTo>
                  <a:lnTo>
                    <a:pt x="5359" y="12056"/>
                  </a:lnTo>
                  <a:lnTo>
                    <a:pt x="5334" y="11959"/>
                  </a:lnTo>
                  <a:lnTo>
                    <a:pt x="5334" y="11861"/>
                  </a:lnTo>
                  <a:lnTo>
                    <a:pt x="5334" y="11764"/>
                  </a:lnTo>
                  <a:lnTo>
                    <a:pt x="5359" y="11666"/>
                  </a:lnTo>
                  <a:lnTo>
                    <a:pt x="5407" y="11593"/>
                  </a:lnTo>
                  <a:lnTo>
                    <a:pt x="5480" y="11520"/>
                  </a:lnTo>
                  <a:lnTo>
                    <a:pt x="8013" y="8987"/>
                  </a:lnTo>
                  <a:lnTo>
                    <a:pt x="8013" y="8987"/>
                  </a:lnTo>
                  <a:lnTo>
                    <a:pt x="8086" y="8939"/>
                  </a:lnTo>
                  <a:lnTo>
                    <a:pt x="8159" y="8890"/>
                  </a:lnTo>
                  <a:lnTo>
                    <a:pt x="8257" y="8865"/>
                  </a:lnTo>
                  <a:lnTo>
                    <a:pt x="8354" y="8841"/>
                  </a:lnTo>
                  <a:lnTo>
                    <a:pt x="8452" y="8865"/>
                  </a:lnTo>
                  <a:lnTo>
                    <a:pt x="8525" y="8890"/>
                  </a:lnTo>
                  <a:lnTo>
                    <a:pt x="8622" y="8939"/>
                  </a:lnTo>
                  <a:lnTo>
                    <a:pt x="8695" y="8987"/>
                  </a:lnTo>
                  <a:lnTo>
                    <a:pt x="8695" y="8987"/>
                  </a:lnTo>
                  <a:lnTo>
                    <a:pt x="8744" y="9060"/>
                  </a:lnTo>
                  <a:lnTo>
                    <a:pt x="8793" y="9158"/>
                  </a:lnTo>
                  <a:lnTo>
                    <a:pt x="8817" y="9231"/>
                  </a:lnTo>
                  <a:lnTo>
                    <a:pt x="8841" y="9328"/>
                  </a:lnTo>
                  <a:lnTo>
                    <a:pt x="8817" y="9426"/>
                  </a:lnTo>
                  <a:lnTo>
                    <a:pt x="8793" y="9523"/>
                  </a:lnTo>
                  <a:lnTo>
                    <a:pt x="8744" y="9596"/>
                  </a:lnTo>
                  <a:lnTo>
                    <a:pt x="8695" y="9669"/>
                  </a:lnTo>
                  <a:lnTo>
                    <a:pt x="6162" y="12202"/>
                  </a:lnTo>
                  <a:close/>
                  <a:moveTo>
                    <a:pt x="13396" y="7307"/>
                  </a:moveTo>
                  <a:lnTo>
                    <a:pt x="13396" y="7307"/>
                  </a:lnTo>
                  <a:lnTo>
                    <a:pt x="13274" y="7404"/>
                  </a:lnTo>
                  <a:lnTo>
                    <a:pt x="13152" y="7477"/>
                  </a:lnTo>
                  <a:lnTo>
                    <a:pt x="13006" y="7526"/>
                  </a:lnTo>
                  <a:lnTo>
                    <a:pt x="12836" y="7550"/>
                  </a:lnTo>
                  <a:lnTo>
                    <a:pt x="12689" y="7526"/>
                  </a:lnTo>
                  <a:lnTo>
                    <a:pt x="12543" y="7477"/>
                  </a:lnTo>
                  <a:lnTo>
                    <a:pt x="12421" y="7404"/>
                  </a:lnTo>
                  <a:lnTo>
                    <a:pt x="12300" y="7307"/>
                  </a:lnTo>
                  <a:lnTo>
                    <a:pt x="10376" y="5383"/>
                  </a:lnTo>
                  <a:lnTo>
                    <a:pt x="10376" y="5383"/>
                  </a:lnTo>
                  <a:lnTo>
                    <a:pt x="10278" y="5261"/>
                  </a:lnTo>
                  <a:lnTo>
                    <a:pt x="10205" y="5139"/>
                  </a:lnTo>
                  <a:lnTo>
                    <a:pt x="10156" y="4993"/>
                  </a:lnTo>
                  <a:lnTo>
                    <a:pt x="10132" y="4847"/>
                  </a:lnTo>
                  <a:lnTo>
                    <a:pt x="10156" y="4676"/>
                  </a:lnTo>
                  <a:lnTo>
                    <a:pt x="10205" y="4530"/>
                  </a:lnTo>
                  <a:lnTo>
                    <a:pt x="10278" y="4408"/>
                  </a:lnTo>
                  <a:lnTo>
                    <a:pt x="10376" y="4287"/>
                  </a:lnTo>
                  <a:lnTo>
                    <a:pt x="10376" y="4287"/>
                  </a:lnTo>
                  <a:lnTo>
                    <a:pt x="11326" y="3313"/>
                  </a:lnTo>
                  <a:lnTo>
                    <a:pt x="11326" y="3313"/>
                  </a:lnTo>
                  <a:lnTo>
                    <a:pt x="11496" y="3166"/>
                  </a:lnTo>
                  <a:lnTo>
                    <a:pt x="11666" y="3045"/>
                  </a:lnTo>
                  <a:lnTo>
                    <a:pt x="11861" y="2947"/>
                  </a:lnTo>
                  <a:lnTo>
                    <a:pt x="12032" y="2850"/>
                  </a:lnTo>
                  <a:lnTo>
                    <a:pt x="12227" y="2777"/>
                  </a:lnTo>
                  <a:lnTo>
                    <a:pt x="12446" y="2728"/>
                  </a:lnTo>
                  <a:lnTo>
                    <a:pt x="12641" y="2704"/>
                  </a:lnTo>
                  <a:lnTo>
                    <a:pt x="12836" y="2704"/>
                  </a:lnTo>
                  <a:lnTo>
                    <a:pt x="13055" y="2704"/>
                  </a:lnTo>
                  <a:lnTo>
                    <a:pt x="13250" y="2728"/>
                  </a:lnTo>
                  <a:lnTo>
                    <a:pt x="13469" y="2777"/>
                  </a:lnTo>
                  <a:lnTo>
                    <a:pt x="13664" y="2850"/>
                  </a:lnTo>
                  <a:lnTo>
                    <a:pt x="13834" y="2947"/>
                  </a:lnTo>
                  <a:lnTo>
                    <a:pt x="14029" y="3045"/>
                  </a:lnTo>
                  <a:lnTo>
                    <a:pt x="14199" y="3166"/>
                  </a:lnTo>
                  <a:lnTo>
                    <a:pt x="14370" y="3313"/>
                  </a:lnTo>
                  <a:lnTo>
                    <a:pt x="14370" y="3313"/>
                  </a:lnTo>
                  <a:lnTo>
                    <a:pt x="14516" y="3483"/>
                  </a:lnTo>
                  <a:lnTo>
                    <a:pt x="14638" y="3653"/>
                  </a:lnTo>
                  <a:lnTo>
                    <a:pt x="14735" y="3848"/>
                  </a:lnTo>
                  <a:lnTo>
                    <a:pt x="14833" y="4019"/>
                  </a:lnTo>
                  <a:lnTo>
                    <a:pt x="14906" y="4214"/>
                  </a:lnTo>
                  <a:lnTo>
                    <a:pt x="14954" y="4433"/>
                  </a:lnTo>
                  <a:lnTo>
                    <a:pt x="14979" y="4628"/>
                  </a:lnTo>
                  <a:lnTo>
                    <a:pt x="14979" y="4847"/>
                  </a:lnTo>
                  <a:lnTo>
                    <a:pt x="14979" y="5042"/>
                  </a:lnTo>
                  <a:lnTo>
                    <a:pt x="14954" y="5237"/>
                  </a:lnTo>
                  <a:lnTo>
                    <a:pt x="14906" y="5456"/>
                  </a:lnTo>
                  <a:lnTo>
                    <a:pt x="14833" y="5651"/>
                  </a:lnTo>
                  <a:lnTo>
                    <a:pt x="14735" y="5821"/>
                  </a:lnTo>
                  <a:lnTo>
                    <a:pt x="14638" y="6016"/>
                  </a:lnTo>
                  <a:lnTo>
                    <a:pt x="14516" y="6186"/>
                  </a:lnTo>
                  <a:lnTo>
                    <a:pt x="14370" y="6357"/>
                  </a:lnTo>
                  <a:lnTo>
                    <a:pt x="14370" y="6357"/>
                  </a:lnTo>
                  <a:lnTo>
                    <a:pt x="13396" y="7307"/>
                  </a:lnTo>
                  <a:lnTo>
                    <a:pt x="13396" y="7307"/>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44;p18"/>
            <p:cNvSpPr/>
            <p:nvPr/>
          </p:nvSpPr>
          <p:spPr>
            <a:xfrm>
              <a:off x="595725" y="4668875"/>
              <a:ext cx="73100" cy="73100"/>
            </a:xfrm>
            <a:custGeom>
              <a:avLst/>
              <a:gdLst/>
              <a:ahLst/>
              <a:cxnLst/>
              <a:rect l="l" t="t" r="r" b="b"/>
              <a:pathLst>
                <a:path w="2924" h="2924" fill="none" extrusionOk="0">
                  <a:moveTo>
                    <a:pt x="2656" y="269"/>
                  </a:moveTo>
                  <a:lnTo>
                    <a:pt x="2656" y="269"/>
                  </a:lnTo>
                  <a:lnTo>
                    <a:pt x="2509" y="147"/>
                  </a:lnTo>
                  <a:lnTo>
                    <a:pt x="2363" y="74"/>
                  </a:lnTo>
                  <a:lnTo>
                    <a:pt x="2193" y="25"/>
                  </a:lnTo>
                  <a:lnTo>
                    <a:pt x="2022" y="1"/>
                  </a:lnTo>
                  <a:lnTo>
                    <a:pt x="1852" y="25"/>
                  </a:lnTo>
                  <a:lnTo>
                    <a:pt x="1681" y="74"/>
                  </a:lnTo>
                  <a:lnTo>
                    <a:pt x="1511" y="147"/>
                  </a:lnTo>
                  <a:lnTo>
                    <a:pt x="1365" y="269"/>
                  </a:lnTo>
                  <a:lnTo>
                    <a:pt x="1365" y="269"/>
                  </a:lnTo>
                  <a:lnTo>
                    <a:pt x="1219" y="488"/>
                  </a:lnTo>
                  <a:lnTo>
                    <a:pt x="999" y="829"/>
                  </a:lnTo>
                  <a:lnTo>
                    <a:pt x="561" y="1730"/>
                  </a:lnTo>
                  <a:lnTo>
                    <a:pt x="171" y="2558"/>
                  </a:lnTo>
                  <a:lnTo>
                    <a:pt x="1" y="2924"/>
                  </a:lnTo>
                  <a:lnTo>
                    <a:pt x="1" y="2924"/>
                  </a:lnTo>
                  <a:lnTo>
                    <a:pt x="366" y="2753"/>
                  </a:lnTo>
                  <a:lnTo>
                    <a:pt x="1194" y="2363"/>
                  </a:lnTo>
                  <a:lnTo>
                    <a:pt x="2095" y="1925"/>
                  </a:lnTo>
                  <a:lnTo>
                    <a:pt x="2436" y="1706"/>
                  </a:lnTo>
                  <a:lnTo>
                    <a:pt x="2656" y="1560"/>
                  </a:lnTo>
                  <a:lnTo>
                    <a:pt x="2656" y="1560"/>
                  </a:lnTo>
                  <a:lnTo>
                    <a:pt x="2777" y="1414"/>
                  </a:lnTo>
                  <a:lnTo>
                    <a:pt x="2850" y="1243"/>
                  </a:lnTo>
                  <a:lnTo>
                    <a:pt x="2899" y="1073"/>
                  </a:lnTo>
                  <a:lnTo>
                    <a:pt x="2923" y="902"/>
                  </a:lnTo>
                  <a:lnTo>
                    <a:pt x="2899" y="732"/>
                  </a:lnTo>
                  <a:lnTo>
                    <a:pt x="2850" y="561"/>
                  </a:lnTo>
                  <a:lnTo>
                    <a:pt x="2777" y="415"/>
                  </a:lnTo>
                  <a:lnTo>
                    <a:pt x="2656" y="269"/>
                  </a:lnTo>
                  <a:lnTo>
                    <a:pt x="2656" y="269"/>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45;p18"/>
            <p:cNvSpPr/>
            <p:nvPr/>
          </p:nvSpPr>
          <p:spPr>
            <a:xfrm>
              <a:off x="652350" y="4711500"/>
              <a:ext cx="46925" cy="46925"/>
            </a:xfrm>
            <a:custGeom>
              <a:avLst/>
              <a:gdLst/>
              <a:ahLst/>
              <a:cxnLst/>
              <a:rect l="l" t="t" r="r" b="b"/>
              <a:pathLst>
                <a:path w="1877" h="1877" fill="none" extrusionOk="0">
                  <a:moveTo>
                    <a:pt x="1657" y="244"/>
                  </a:moveTo>
                  <a:lnTo>
                    <a:pt x="1657" y="244"/>
                  </a:lnTo>
                  <a:lnTo>
                    <a:pt x="1535" y="147"/>
                  </a:lnTo>
                  <a:lnTo>
                    <a:pt x="1413" y="74"/>
                  </a:lnTo>
                  <a:lnTo>
                    <a:pt x="1267" y="25"/>
                  </a:lnTo>
                  <a:lnTo>
                    <a:pt x="1121" y="1"/>
                  </a:lnTo>
                  <a:lnTo>
                    <a:pt x="975" y="25"/>
                  </a:lnTo>
                  <a:lnTo>
                    <a:pt x="829" y="74"/>
                  </a:lnTo>
                  <a:lnTo>
                    <a:pt x="707" y="147"/>
                  </a:lnTo>
                  <a:lnTo>
                    <a:pt x="585" y="244"/>
                  </a:lnTo>
                  <a:lnTo>
                    <a:pt x="585" y="244"/>
                  </a:lnTo>
                  <a:lnTo>
                    <a:pt x="464" y="391"/>
                  </a:lnTo>
                  <a:lnTo>
                    <a:pt x="366" y="610"/>
                  </a:lnTo>
                  <a:lnTo>
                    <a:pt x="269" y="878"/>
                  </a:lnTo>
                  <a:lnTo>
                    <a:pt x="171" y="1170"/>
                  </a:lnTo>
                  <a:lnTo>
                    <a:pt x="50" y="1681"/>
                  </a:lnTo>
                  <a:lnTo>
                    <a:pt x="1" y="1876"/>
                  </a:lnTo>
                  <a:lnTo>
                    <a:pt x="1" y="1876"/>
                  </a:lnTo>
                  <a:lnTo>
                    <a:pt x="220" y="1852"/>
                  </a:lnTo>
                  <a:lnTo>
                    <a:pt x="731" y="1706"/>
                  </a:lnTo>
                  <a:lnTo>
                    <a:pt x="999" y="1633"/>
                  </a:lnTo>
                  <a:lnTo>
                    <a:pt x="1267" y="1535"/>
                  </a:lnTo>
                  <a:lnTo>
                    <a:pt x="1511" y="1413"/>
                  </a:lnTo>
                  <a:lnTo>
                    <a:pt x="1657" y="1316"/>
                  </a:lnTo>
                  <a:lnTo>
                    <a:pt x="1657" y="1316"/>
                  </a:lnTo>
                  <a:lnTo>
                    <a:pt x="1754" y="1194"/>
                  </a:lnTo>
                  <a:lnTo>
                    <a:pt x="1827" y="1048"/>
                  </a:lnTo>
                  <a:lnTo>
                    <a:pt x="1876" y="926"/>
                  </a:lnTo>
                  <a:lnTo>
                    <a:pt x="1876" y="780"/>
                  </a:lnTo>
                  <a:lnTo>
                    <a:pt x="1876" y="634"/>
                  </a:lnTo>
                  <a:lnTo>
                    <a:pt x="1827" y="488"/>
                  </a:lnTo>
                  <a:lnTo>
                    <a:pt x="1754" y="366"/>
                  </a:lnTo>
                  <a:lnTo>
                    <a:pt x="1657" y="244"/>
                  </a:lnTo>
                  <a:lnTo>
                    <a:pt x="1657" y="244"/>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46;p18"/>
            <p:cNvSpPr/>
            <p:nvPr/>
          </p:nvSpPr>
          <p:spPr>
            <a:xfrm>
              <a:off x="579300" y="4638450"/>
              <a:ext cx="46900" cy="46900"/>
            </a:xfrm>
            <a:custGeom>
              <a:avLst/>
              <a:gdLst/>
              <a:ahLst/>
              <a:cxnLst/>
              <a:rect l="l" t="t" r="r" b="b"/>
              <a:pathLst>
                <a:path w="1876" h="1876" fill="none" extrusionOk="0">
                  <a:moveTo>
                    <a:pt x="1632" y="219"/>
                  </a:moveTo>
                  <a:lnTo>
                    <a:pt x="1632" y="219"/>
                  </a:lnTo>
                  <a:lnTo>
                    <a:pt x="1510" y="122"/>
                  </a:lnTo>
                  <a:lnTo>
                    <a:pt x="1388" y="49"/>
                  </a:lnTo>
                  <a:lnTo>
                    <a:pt x="1242" y="0"/>
                  </a:lnTo>
                  <a:lnTo>
                    <a:pt x="1096" y="0"/>
                  </a:lnTo>
                  <a:lnTo>
                    <a:pt x="950" y="0"/>
                  </a:lnTo>
                  <a:lnTo>
                    <a:pt x="828" y="49"/>
                  </a:lnTo>
                  <a:lnTo>
                    <a:pt x="682" y="122"/>
                  </a:lnTo>
                  <a:lnTo>
                    <a:pt x="560" y="219"/>
                  </a:lnTo>
                  <a:lnTo>
                    <a:pt x="560" y="219"/>
                  </a:lnTo>
                  <a:lnTo>
                    <a:pt x="463" y="366"/>
                  </a:lnTo>
                  <a:lnTo>
                    <a:pt x="341" y="609"/>
                  </a:lnTo>
                  <a:lnTo>
                    <a:pt x="244" y="877"/>
                  </a:lnTo>
                  <a:lnTo>
                    <a:pt x="171" y="1145"/>
                  </a:lnTo>
                  <a:lnTo>
                    <a:pt x="25" y="1656"/>
                  </a:lnTo>
                  <a:lnTo>
                    <a:pt x="0" y="1876"/>
                  </a:lnTo>
                  <a:lnTo>
                    <a:pt x="0" y="1876"/>
                  </a:lnTo>
                  <a:lnTo>
                    <a:pt x="195" y="1827"/>
                  </a:lnTo>
                  <a:lnTo>
                    <a:pt x="707" y="1705"/>
                  </a:lnTo>
                  <a:lnTo>
                    <a:pt x="999" y="1608"/>
                  </a:lnTo>
                  <a:lnTo>
                    <a:pt x="1267" y="1510"/>
                  </a:lnTo>
                  <a:lnTo>
                    <a:pt x="1486" y="1413"/>
                  </a:lnTo>
                  <a:lnTo>
                    <a:pt x="1632" y="1291"/>
                  </a:lnTo>
                  <a:lnTo>
                    <a:pt x="1632" y="1291"/>
                  </a:lnTo>
                  <a:lnTo>
                    <a:pt x="1729" y="1169"/>
                  </a:lnTo>
                  <a:lnTo>
                    <a:pt x="1802" y="1048"/>
                  </a:lnTo>
                  <a:lnTo>
                    <a:pt x="1851" y="901"/>
                  </a:lnTo>
                  <a:lnTo>
                    <a:pt x="1876" y="755"/>
                  </a:lnTo>
                  <a:lnTo>
                    <a:pt x="1851" y="609"/>
                  </a:lnTo>
                  <a:lnTo>
                    <a:pt x="1802" y="463"/>
                  </a:lnTo>
                  <a:lnTo>
                    <a:pt x="1729" y="341"/>
                  </a:lnTo>
                  <a:lnTo>
                    <a:pt x="1632" y="219"/>
                  </a:lnTo>
                  <a:lnTo>
                    <a:pt x="1632" y="219"/>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9938" name="Picture 2">
            <a:extLst>
              <a:ext uri="{FF2B5EF4-FFF2-40B4-BE49-F238E27FC236}">
                <a16:creationId xmlns:a16="http://schemas.microsoft.com/office/drawing/2014/main" id="{FF47DB0F-0705-4862-B6C7-F69D23461F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7185" y="1155937"/>
            <a:ext cx="3916783" cy="2783965"/>
          </a:xfrm>
          <a:prstGeom prst="rect">
            <a:avLst/>
          </a:prstGeom>
          <a:noFill/>
          <a:extLst>
            <a:ext uri="{909E8E84-426E-40DD-AFC4-6F175D3DCCD1}">
              <a14:hiddenFill xmlns:a14="http://schemas.microsoft.com/office/drawing/2010/main">
                <a:solidFill>
                  <a:srgbClr val="FFFFFF"/>
                </a:solidFill>
              </a14:hiddenFill>
            </a:ext>
          </a:extLst>
        </p:spPr>
      </p:pic>
      <p:pic>
        <p:nvPicPr>
          <p:cNvPr id="39940" name="Picture 4">
            <a:extLst>
              <a:ext uri="{FF2B5EF4-FFF2-40B4-BE49-F238E27FC236}">
                <a16:creationId xmlns:a16="http://schemas.microsoft.com/office/drawing/2014/main" id="{84D73271-7884-4A74-837D-30B0F1039D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41288" y="1153516"/>
            <a:ext cx="4121075" cy="278638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2" name="Picture 2">
            <a:extLst>
              <a:ext uri="{FF2B5EF4-FFF2-40B4-BE49-F238E27FC236}">
                <a16:creationId xmlns:a16="http://schemas.microsoft.com/office/drawing/2014/main" id="{E6646274-65F4-47CA-A572-659564B8FCF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568" y="555526"/>
            <a:ext cx="7455172" cy="41192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171503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C1FF8B9-C127-4F19-B4E3-C1CFE9799AEA}"/>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55</a:t>
            </a:fld>
            <a:endParaRPr lang="en"/>
          </a:p>
        </p:txBody>
      </p:sp>
      <p:pic>
        <p:nvPicPr>
          <p:cNvPr id="41986" name="Picture 2">
            <a:extLst>
              <a:ext uri="{FF2B5EF4-FFF2-40B4-BE49-F238E27FC236}">
                <a16:creationId xmlns:a16="http://schemas.microsoft.com/office/drawing/2014/main" id="{3734AD81-604E-49F8-81AA-D1D4E8E79D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72631" y="447895"/>
            <a:ext cx="6572150" cy="42477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107193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D1DD974-6D65-478F-A5F5-5587DB789CE0}"/>
              </a:ext>
            </a:extLst>
          </p:cNvPr>
          <p:cNvSpPr txBox="1"/>
          <p:nvPr/>
        </p:nvSpPr>
        <p:spPr>
          <a:xfrm>
            <a:off x="647564" y="354914"/>
            <a:ext cx="4572000" cy="369332"/>
          </a:xfrm>
          <a:prstGeom prst="rect">
            <a:avLst/>
          </a:prstGeom>
          <a:noFill/>
        </p:spPr>
        <p:txBody>
          <a:bodyPr wrap="square">
            <a:spAutoFit/>
          </a:bodyPr>
          <a:lstStyle/>
          <a:p>
            <a:r>
              <a:rPr lang="en-US" b="1" dirty="0">
                <a:solidFill>
                  <a:srgbClr val="00B050"/>
                </a:solidFill>
                <a:latin typeface="Helvetica" panose="020B0604020202020204" pitchFamily="34" charset="0"/>
                <a:cs typeface="Helvetica" panose="020B0604020202020204" pitchFamily="34" charset="0"/>
              </a:rPr>
              <a:t>OBSERVATIONS</a:t>
            </a:r>
            <a:endParaRPr lang="en-IN" b="1" dirty="0">
              <a:latin typeface="Helvetica" panose="020B0604020202020204" pitchFamily="34" charset="0"/>
              <a:cs typeface="Helvetica" panose="020B0604020202020204" pitchFamily="34" charset="0"/>
            </a:endParaRPr>
          </a:p>
        </p:txBody>
      </p:sp>
      <p:sp>
        <p:nvSpPr>
          <p:cNvPr id="6" name="TextBox 5">
            <a:extLst>
              <a:ext uri="{FF2B5EF4-FFF2-40B4-BE49-F238E27FC236}">
                <a16:creationId xmlns:a16="http://schemas.microsoft.com/office/drawing/2014/main" id="{1BCD8037-2C38-48F0-84A8-40CA8028D935}"/>
              </a:ext>
            </a:extLst>
          </p:cNvPr>
          <p:cNvSpPr txBox="1"/>
          <p:nvPr/>
        </p:nvSpPr>
        <p:spPr>
          <a:xfrm>
            <a:off x="647564" y="668184"/>
            <a:ext cx="7848872" cy="4154984"/>
          </a:xfrm>
          <a:prstGeom prst="rect">
            <a:avLst/>
          </a:prstGeom>
          <a:noFill/>
        </p:spPr>
        <p:txBody>
          <a:bodyPr wrap="square">
            <a:spAutoFit/>
          </a:bodyPr>
          <a:lstStyle/>
          <a:p>
            <a:r>
              <a:rPr lang="en-IN" sz="1100" dirty="0">
                <a:solidFill>
                  <a:schemeClr val="accent3">
                    <a:lumMod val="50000"/>
                  </a:schemeClr>
                </a:solidFill>
                <a:latin typeface="Helvetica" panose="020B0604020202020204" pitchFamily="34" charset="0"/>
                <a:cs typeface="Helvetica" panose="020B0604020202020204" pitchFamily="34" charset="0"/>
              </a:rPr>
              <a:t>1. Most of the customers shopping on line have shopped majorly from the following websites, Amazon. In, Flipkart.com, Snapdeal.com, paytm.com.</a:t>
            </a:r>
          </a:p>
          <a:p>
            <a:endParaRPr lang="en-IN" sz="1100" dirty="0">
              <a:solidFill>
                <a:schemeClr val="accent3">
                  <a:lumMod val="50000"/>
                </a:schemeClr>
              </a:solidFill>
              <a:latin typeface="Helvetica" panose="020B0604020202020204" pitchFamily="34" charset="0"/>
              <a:cs typeface="Helvetica" panose="020B0604020202020204" pitchFamily="34" charset="0"/>
            </a:endParaRPr>
          </a:p>
          <a:p>
            <a:r>
              <a:rPr lang="en-IN" sz="1100" dirty="0">
                <a:solidFill>
                  <a:schemeClr val="accent3">
                    <a:lumMod val="50000"/>
                  </a:schemeClr>
                </a:solidFill>
                <a:latin typeface="Helvetica" panose="020B0604020202020204" pitchFamily="34" charset="0"/>
                <a:cs typeface="Helvetica" panose="020B0604020202020204" pitchFamily="34" charset="0"/>
              </a:rPr>
              <a:t>2. Amazon, </a:t>
            </a:r>
            <a:r>
              <a:rPr lang="en-IN" sz="1100" dirty="0" err="1">
                <a:solidFill>
                  <a:schemeClr val="accent3">
                    <a:lumMod val="50000"/>
                  </a:schemeClr>
                </a:solidFill>
                <a:latin typeface="Helvetica" panose="020B0604020202020204" pitchFamily="34" charset="0"/>
                <a:cs typeface="Helvetica" panose="020B0604020202020204" pitchFamily="34" charset="0"/>
              </a:rPr>
              <a:t>flipkart</a:t>
            </a:r>
            <a:r>
              <a:rPr lang="en-IN" sz="1100" dirty="0">
                <a:solidFill>
                  <a:schemeClr val="accent3">
                    <a:lumMod val="50000"/>
                  </a:schemeClr>
                </a:solidFill>
                <a:latin typeface="Helvetica" panose="020B0604020202020204" pitchFamily="34" charset="0"/>
                <a:cs typeface="Helvetica" panose="020B0604020202020204" pitchFamily="34" charset="0"/>
              </a:rPr>
              <a:t>, </a:t>
            </a:r>
            <a:r>
              <a:rPr lang="en-IN" sz="1100" dirty="0" err="1">
                <a:solidFill>
                  <a:schemeClr val="accent3">
                    <a:lumMod val="50000"/>
                  </a:schemeClr>
                </a:solidFill>
                <a:latin typeface="Helvetica" panose="020B0604020202020204" pitchFamily="34" charset="0"/>
                <a:cs typeface="Helvetica" panose="020B0604020202020204" pitchFamily="34" charset="0"/>
              </a:rPr>
              <a:t>snapdeal</a:t>
            </a:r>
            <a:r>
              <a:rPr lang="en-IN" sz="1100" dirty="0">
                <a:solidFill>
                  <a:schemeClr val="accent3">
                    <a:lumMod val="50000"/>
                  </a:schemeClr>
                </a:solidFill>
                <a:latin typeface="Helvetica" panose="020B0604020202020204" pitchFamily="34" charset="0"/>
                <a:cs typeface="Helvetica" panose="020B0604020202020204" pitchFamily="34" charset="0"/>
              </a:rPr>
              <a:t>, </a:t>
            </a:r>
            <a:r>
              <a:rPr lang="en-IN" sz="1100" dirty="0" err="1">
                <a:solidFill>
                  <a:schemeClr val="accent3">
                    <a:lumMod val="50000"/>
                  </a:schemeClr>
                </a:solidFill>
                <a:latin typeface="Helvetica" panose="020B0604020202020204" pitchFamily="34" charset="0"/>
                <a:cs typeface="Helvetica" panose="020B0604020202020204" pitchFamily="34" charset="0"/>
              </a:rPr>
              <a:t>myntra</a:t>
            </a:r>
            <a:r>
              <a:rPr lang="en-IN" sz="1100" dirty="0">
                <a:solidFill>
                  <a:schemeClr val="accent3">
                    <a:lumMod val="50000"/>
                  </a:schemeClr>
                </a:solidFill>
                <a:latin typeface="Helvetica" panose="020B0604020202020204" pitchFamily="34" charset="0"/>
                <a:cs typeface="Helvetica" panose="020B0604020202020204" pitchFamily="34" charset="0"/>
              </a:rPr>
              <a:t> seems to have easy to use website or application.</a:t>
            </a:r>
          </a:p>
          <a:p>
            <a:endParaRPr lang="en-IN" sz="1100" dirty="0">
              <a:solidFill>
                <a:schemeClr val="accent3">
                  <a:lumMod val="50000"/>
                </a:schemeClr>
              </a:solidFill>
              <a:latin typeface="Helvetica" panose="020B0604020202020204" pitchFamily="34" charset="0"/>
              <a:cs typeface="Helvetica" panose="020B0604020202020204" pitchFamily="34" charset="0"/>
            </a:endParaRPr>
          </a:p>
          <a:p>
            <a:r>
              <a:rPr lang="en-IN" sz="1100" dirty="0">
                <a:solidFill>
                  <a:schemeClr val="accent3">
                    <a:lumMod val="50000"/>
                  </a:schemeClr>
                </a:solidFill>
                <a:latin typeface="Helvetica" panose="020B0604020202020204" pitchFamily="34" charset="0"/>
                <a:cs typeface="Helvetica" panose="020B0604020202020204" pitchFamily="34" charset="0"/>
              </a:rPr>
              <a:t>5. Amazon.in and Flipkart.com has a visually appealing web-page layout.</a:t>
            </a:r>
          </a:p>
          <a:p>
            <a:endParaRPr lang="en-IN" sz="1100" dirty="0">
              <a:solidFill>
                <a:schemeClr val="accent3">
                  <a:lumMod val="50000"/>
                </a:schemeClr>
              </a:solidFill>
              <a:latin typeface="Helvetica" panose="020B0604020202020204" pitchFamily="34" charset="0"/>
              <a:cs typeface="Helvetica" panose="020B0604020202020204" pitchFamily="34" charset="0"/>
            </a:endParaRPr>
          </a:p>
          <a:p>
            <a:r>
              <a:rPr lang="en-IN" sz="1100" dirty="0">
                <a:solidFill>
                  <a:schemeClr val="accent3">
                    <a:lumMod val="50000"/>
                  </a:schemeClr>
                </a:solidFill>
                <a:latin typeface="Helvetica" panose="020B0604020202020204" pitchFamily="34" charset="0"/>
                <a:cs typeface="Helvetica" panose="020B0604020202020204" pitchFamily="34" charset="0"/>
              </a:rPr>
              <a:t>4. Amazon.in and Flipkart.com has a wild variety of products on offers.</a:t>
            </a:r>
          </a:p>
          <a:p>
            <a:endParaRPr lang="en-IN" sz="1100" dirty="0">
              <a:solidFill>
                <a:schemeClr val="accent3">
                  <a:lumMod val="50000"/>
                </a:schemeClr>
              </a:solidFill>
              <a:latin typeface="Helvetica" panose="020B0604020202020204" pitchFamily="34" charset="0"/>
              <a:cs typeface="Helvetica" panose="020B0604020202020204" pitchFamily="34" charset="0"/>
            </a:endParaRPr>
          </a:p>
          <a:p>
            <a:r>
              <a:rPr lang="en-IN" sz="1100" dirty="0">
                <a:solidFill>
                  <a:schemeClr val="accent3">
                    <a:lumMod val="50000"/>
                  </a:schemeClr>
                </a:solidFill>
                <a:latin typeface="Helvetica" panose="020B0604020202020204" pitchFamily="34" charset="0"/>
                <a:cs typeface="Helvetica" panose="020B0604020202020204" pitchFamily="34" charset="0"/>
              </a:rPr>
              <a:t>6. Amazon.in and Flipkart.com has complete and relevant description information of products compared to all other websites.</a:t>
            </a:r>
          </a:p>
          <a:p>
            <a:endParaRPr lang="en-IN" sz="1100" dirty="0">
              <a:solidFill>
                <a:schemeClr val="accent3">
                  <a:lumMod val="50000"/>
                </a:schemeClr>
              </a:solidFill>
              <a:latin typeface="Helvetica" panose="020B0604020202020204" pitchFamily="34" charset="0"/>
              <a:cs typeface="Helvetica" panose="020B0604020202020204" pitchFamily="34" charset="0"/>
            </a:endParaRPr>
          </a:p>
          <a:p>
            <a:r>
              <a:rPr lang="en-IN" sz="1100" dirty="0">
                <a:solidFill>
                  <a:schemeClr val="accent3">
                    <a:lumMod val="50000"/>
                  </a:schemeClr>
                </a:solidFill>
                <a:latin typeface="Helvetica" panose="020B0604020202020204" pitchFamily="34" charset="0"/>
                <a:cs typeface="Helvetica" panose="020B0604020202020204" pitchFamily="34" charset="0"/>
              </a:rPr>
              <a:t>7. Amazon. In, Flipkart.com, Snapdeal.com, paytm.com, myntra.com has fast loading websites.</a:t>
            </a:r>
          </a:p>
          <a:p>
            <a:endParaRPr lang="en-IN" sz="1100" dirty="0">
              <a:solidFill>
                <a:schemeClr val="accent3">
                  <a:lumMod val="50000"/>
                </a:schemeClr>
              </a:solidFill>
              <a:latin typeface="Helvetica" panose="020B0604020202020204" pitchFamily="34" charset="0"/>
              <a:cs typeface="Helvetica" panose="020B0604020202020204" pitchFamily="34" charset="0"/>
            </a:endParaRPr>
          </a:p>
          <a:p>
            <a:r>
              <a:rPr lang="en-IN" sz="1100" dirty="0">
                <a:solidFill>
                  <a:schemeClr val="accent3">
                    <a:lumMod val="50000"/>
                  </a:schemeClr>
                </a:solidFill>
                <a:latin typeface="Helvetica" panose="020B0604020202020204" pitchFamily="34" charset="0"/>
                <a:cs typeface="Helvetica" panose="020B0604020202020204" pitchFamily="34" charset="0"/>
              </a:rPr>
              <a:t>8. Amazon.in and Flipkart.com has the reliability of the customer.</a:t>
            </a:r>
          </a:p>
          <a:p>
            <a:endParaRPr lang="en-IN" sz="1100" dirty="0">
              <a:solidFill>
                <a:schemeClr val="accent3">
                  <a:lumMod val="50000"/>
                </a:schemeClr>
              </a:solidFill>
              <a:latin typeface="Helvetica" panose="020B0604020202020204" pitchFamily="34" charset="0"/>
              <a:cs typeface="Helvetica" panose="020B0604020202020204" pitchFamily="34" charset="0"/>
            </a:endParaRPr>
          </a:p>
          <a:p>
            <a:r>
              <a:rPr lang="en-IN" sz="1100" dirty="0">
                <a:solidFill>
                  <a:schemeClr val="accent3">
                    <a:lumMod val="50000"/>
                  </a:schemeClr>
                </a:solidFill>
                <a:latin typeface="Helvetica" panose="020B0604020202020204" pitchFamily="34" charset="0"/>
                <a:cs typeface="Helvetica" panose="020B0604020202020204" pitchFamily="34" charset="0"/>
              </a:rPr>
              <a:t>9. Amazon.in, Flipkart.com has quickness towards completing the purchase.</a:t>
            </a:r>
          </a:p>
          <a:p>
            <a:endParaRPr lang="en-IN" sz="1100" dirty="0">
              <a:solidFill>
                <a:schemeClr val="accent3">
                  <a:lumMod val="50000"/>
                </a:schemeClr>
              </a:solidFill>
              <a:latin typeface="Helvetica" panose="020B0604020202020204" pitchFamily="34" charset="0"/>
              <a:cs typeface="Helvetica" panose="020B0604020202020204" pitchFamily="34" charset="0"/>
            </a:endParaRPr>
          </a:p>
          <a:p>
            <a:r>
              <a:rPr lang="en-IN" sz="1100" dirty="0">
                <a:solidFill>
                  <a:schemeClr val="accent3">
                    <a:lumMod val="50000"/>
                  </a:schemeClr>
                </a:solidFill>
                <a:latin typeface="Helvetica" panose="020B0604020202020204" pitchFamily="34" charset="0"/>
                <a:cs typeface="Helvetica" panose="020B0604020202020204" pitchFamily="34" charset="0"/>
              </a:rPr>
              <a:t>10. Amazon. In, Flipkart.com, Snapdeal.com has availability of several payment options.</a:t>
            </a:r>
          </a:p>
          <a:p>
            <a:endParaRPr lang="en-IN" sz="1100" dirty="0">
              <a:solidFill>
                <a:schemeClr val="accent3">
                  <a:lumMod val="50000"/>
                </a:schemeClr>
              </a:solidFill>
              <a:latin typeface="Helvetica" panose="020B0604020202020204" pitchFamily="34" charset="0"/>
              <a:cs typeface="Helvetica" panose="020B0604020202020204" pitchFamily="34" charset="0"/>
            </a:endParaRPr>
          </a:p>
          <a:p>
            <a:r>
              <a:rPr lang="en-IN" sz="1100" dirty="0">
                <a:solidFill>
                  <a:schemeClr val="accent3">
                    <a:lumMod val="50000"/>
                  </a:schemeClr>
                </a:solidFill>
                <a:latin typeface="Helvetica" panose="020B0604020202020204" pitchFamily="34" charset="0"/>
                <a:cs typeface="Helvetica" panose="020B0604020202020204" pitchFamily="34" charset="0"/>
              </a:rPr>
              <a:t>11. Amazon.in and Flipkart.com has speedy order delivery.</a:t>
            </a:r>
          </a:p>
          <a:p>
            <a:endParaRPr lang="en-IN" sz="1100" dirty="0">
              <a:solidFill>
                <a:schemeClr val="accent3">
                  <a:lumMod val="50000"/>
                </a:schemeClr>
              </a:solidFill>
              <a:latin typeface="Helvetica" panose="020B0604020202020204" pitchFamily="34" charset="0"/>
              <a:cs typeface="Helvetica" panose="020B0604020202020204" pitchFamily="34" charset="0"/>
            </a:endParaRPr>
          </a:p>
          <a:p>
            <a:r>
              <a:rPr lang="en-IN" sz="1100" dirty="0">
                <a:solidFill>
                  <a:schemeClr val="accent3">
                    <a:lumMod val="50000"/>
                  </a:schemeClr>
                </a:solidFill>
                <a:latin typeface="Helvetica" panose="020B0604020202020204" pitchFamily="34" charset="0"/>
                <a:cs typeface="Helvetica" panose="020B0604020202020204" pitchFamily="34" charset="0"/>
              </a:rPr>
              <a:t>12. According to customers the privacy and security of customer financial information is maintained by Amazon.in and Flipkart.com.</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oogle Shape;139;p18"/>
          <p:cNvGrpSpPr/>
          <p:nvPr/>
        </p:nvGrpSpPr>
        <p:grpSpPr>
          <a:xfrm>
            <a:off x="7429520" y="642924"/>
            <a:ext cx="1347295" cy="1633038"/>
            <a:chOff x="6643075" y="3664250"/>
            <a:chExt cx="407950" cy="407975"/>
          </a:xfrm>
        </p:grpSpPr>
        <p:sp>
          <p:nvSpPr>
            <p:cNvPr id="4" name="Google Shape;140;p18"/>
            <p:cNvSpPr/>
            <p:nvPr/>
          </p:nvSpPr>
          <p:spPr>
            <a:xfrm>
              <a:off x="6794075" y="3815250"/>
              <a:ext cx="211300" cy="211300"/>
            </a:xfrm>
            <a:custGeom>
              <a:avLst/>
              <a:gdLst/>
              <a:ahLst/>
              <a:cxnLst/>
              <a:rect l="l" t="t" r="r" b="b"/>
              <a:pathLst>
                <a:path w="8452" h="8452" fill="none" extrusionOk="0">
                  <a:moveTo>
                    <a:pt x="0" y="8135"/>
                  </a:moveTo>
                  <a:lnTo>
                    <a:pt x="0" y="8135"/>
                  </a:lnTo>
                  <a:lnTo>
                    <a:pt x="438" y="8257"/>
                  </a:lnTo>
                  <a:lnTo>
                    <a:pt x="852" y="8354"/>
                  </a:lnTo>
                  <a:lnTo>
                    <a:pt x="1291" y="8403"/>
                  </a:lnTo>
                  <a:lnTo>
                    <a:pt x="1729" y="8452"/>
                  </a:lnTo>
                  <a:lnTo>
                    <a:pt x="2168" y="8452"/>
                  </a:lnTo>
                  <a:lnTo>
                    <a:pt x="2606" y="8427"/>
                  </a:lnTo>
                  <a:lnTo>
                    <a:pt x="3020" y="8378"/>
                  </a:lnTo>
                  <a:lnTo>
                    <a:pt x="3458" y="8281"/>
                  </a:lnTo>
                  <a:lnTo>
                    <a:pt x="3872" y="8184"/>
                  </a:lnTo>
                  <a:lnTo>
                    <a:pt x="4311" y="8037"/>
                  </a:lnTo>
                  <a:lnTo>
                    <a:pt x="4701" y="7867"/>
                  </a:lnTo>
                  <a:lnTo>
                    <a:pt x="5115" y="7672"/>
                  </a:lnTo>
                  <a:lnTo>
                    <a:pt x="5504" y="7429"/>
                  </a:lnTo>
                  <a:lnTo>
                    <a:pt x="5870" y="7185"/>
                  </a:lnTo>
                  <a:lnTo>
                    <a:pt x="6235" y="6893"/>
                  </a:lnTo>
                  <a:lnTo>
                    <a:pt x="6576" y="6576"/>
                  </a:lnTo>
                  <a:lnTo>
                    <a:pt x="6576" y="6576"/>
                  </a:lnTo>
                  <a:lnTo>
                    <a:pt x="6892" y="6235"/>
                  </a:lnTo>
                  <a:lnTo>
                    <a:pt x="7185" y="5870"/>
                  </a:lnTo>
                  <a:lnTo>
                    <a:pt x="7428" y="5505"/>
                  </a:lnTo>
                  <a:lnTo>
                    <a:pt x="7672" y="5115"/>
                  </a:lnTo>
                  <a:lnTo>
                    <a:pt x="7867" y="4701"/>
                  </a:lnTo>
                  <a:lnTo>
                    <a:pt x="8037" y="4311"/>
                  </a:lnTo>
                  <a:lnTo>
                    <a:pt x="8183" y="3873"/>
                  </a:lnTo>
                  <a:lnTo>
                    <a:pt x="8281" y="3459"/>
                  </a:lnTo>
                  <a:lnTo>
                    <a:pt x="8378" y="3020"/>
                  </a:lnTo>
                  <a:lnTo>
                    <a:pt x="8427" y="2606"/>
                  </a:lnTo>
                  <a:lnTo>
                    <a:pt x="8451" y="2168"/>
                  </a:lnTo>
                  <a:lnTo>
                    <a:pt x="8451" y="1730"/>
                  </a:lnTo>
                  <a:lnTo>
                    <a:pt x="8402" y="1291"/>
                  </a:lnTo>
                  <a:lnTo>
                    <a:pt x="8354" y="853"/>
                  </a:lnTo>
                  <a:lnTo>
                    <a:pt x="8256" y="439"/>
                  </a:lnTo>
                  <a:lnTo>
                    <a:pt x="8135" y="0"/>
                  </a:lnTo>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41;p18"/>
            <p:cNvSpPr/>
            <p:nvPr/>
          </p:nvSpPr>
          <p:spPr>
            <a:xfrm>
              <a:off x="6643075" y="3664250"/>
              <a:ext cx="407950" cy="407975"/>
            </a:xfrm>
            <a:custGeom>
              <a:avLst/>
              <a:gdLst/>
              <a:ahLst/>
              <a:cxnLst/>
              <a:rect l="l" t="t" r="r" b="b"/>
              <a:pathLst>
                <a:path w="16318" h="16319" fill="none" extrusionOk="0">
                  <a:moveTo>
                    <a:pt x="16074" y="244"/>
                  </a:moveTo>
                  <a:lnTo>
                    <a:pt x="16074" y="244"/>
                  </a:lnTo>
                  <a:lnTo>
                    <a:pt x="15928" y="122"/>
                  </a:lnTo>
                  <a:lnTo>
                    <a:pt x="15758" y="49"/>
                  </a:lnTo>
                  <a:lnTo>
                    <a:pt x="15538" y="0"/>
                  </a:lnTo>
                  <a:lnTo>
                    <a:pt x="15319" y="0"/>
                  </a:lnTo>
                  <a:lnTo>
                    <a:pt x="15051" y="25"/>
                  </a:lnTo>
                  <a:lnTo>
                    <a:pt x="14759" y="73"/>
                  </a:lnTo>
                  <a:lnTo>
                    <a:pt x="14442" y="171"/>
                  </a:lnTo>
                  <a:lnTo>
                    <a:pt x="14102" y="293"/>
                  </a:lnTo>
                  <a:lnTo>
                    <a:pt x="13736" y="439"/>
                  </a:lnTo>
                  <a:lnTo>
                    <a:pt x="13347" y="609"/>
                  </a:lnTo>
                  <a:lnTo>
                    <a:pt x="12957" y="828"/>
                  </a:lnTo>
                  <a:lnTo>
                    <a:pt x="12543" y="1048"/>
                  </a:lnTo>
                  <a:lnTo>
                    <a:pt x="11666" y="1608"/>
                  </a:lnTo>
                  <a:lnTo>
                    <a:pt x="10716" y="2265"/>
                  </a:lnTo>
                  <a:lnTo>
                    <a:pt x="10716" y="2265"/>
                  </a:lnTo>
                  <a:lnTo>
                    <a:pt x="10278" y="2095"/>
                  </a:lnTo>
                  <a:lnTo>
                    <a:pt x="9815" y="1949"/>
                  </a:lnTo>
                  <a:lnTo>
                    <a:pt x="9352" y="1851"/>
                  </a:lnTo>
                  <a:lnTo>
                    <a:pt x="8890" y="1778"/>
                  </a:lnTo>
                  <a:lnTo>
                    <a:pt x="8427" y="1730"/>
                  </a:lnTo>
                  <a:lnTo>
                    <a:pt x="7940" y="1730"/>
                  </a:lnTo>
                  <a:lnTo>
                    <a:pt x="7477" y="1778"/>
                  </a:lnTo>
                  <a:lnTo>
                    <a:pt x="7014" y="1827"/>
                  </a:lnTo>
                  <a:lnTo>
                    <a:pt x="6551" y="1924"/>
                  </a:lnTo>
                  <a:lnTo>
                    <a:pt x="6089" y="2070"/>
                  </a:lnTo>
                  <a:lnTo>
                    <a:pt x="5650" y="2241"/>
                  </a:lnTo>
                  <a:lnTo>
                    <a:pt x="5212" y="2436"/>
                  </a:lnTo>
                  <a:lnTo>
                    <a:pt x="4774" y="2679"/>
                  </a:lnTo>
                  <a:lnTo>
                    <a:pt x="4384" y="2972"/>
                  </a:lnTo>
                  <a:lnTo>
                    <a:pt x="3994" y="3264"/>
                  </a:lnTo>
                  <a:lnTo>
                    <a:pt x="3605" y="3605"/>
                  </a:lnTo>
                  <a:lnTo>
                    <a:pt x="3605" y="3605"/>
                  </a:lnTo>
                  <a:lnTo>
                    <a:pt x="3264" y="3995"/>
                  </a:lnTo>
                  <a:lnTo>
                    <a:pt x="2971" y="4384"/>
                  </a:lnTo>
                  <a:lnTo>
                    <a:pt x="2679" y="4774"/>
                  </a:lnTo>
                  <a:lnTo>
                    <a:pt x="2436" y="5212"/>
                  </a:lnTo>
                  <a:lnTo>
                    <a:pt x="2241" y="5651"/>
                  </a:lnTo>
                  <a:lnTo>
                    <a:pt x="2070" y="6089"/>
                  </a:lnTo>
                  <a:lnTo>
                    <a:pt x="1924" y="6552"/>
                  </a:lnTo>
                  <a:lnTo>
                    <a:pt x="1827" y="7015"/>
                  </a:lnTo>
                  <a:lnTo>
                    <a:pt x="1778" y="7477"/>
                  </a:lnTo>
                  <a:lnTo>
                    <a:pt x="1729" y="7940"/>
                  </a:lnTo>
                  <a:lnTo>
                    <a:pt x="1729" y="8427"/>
                  </a:lnTo>
                  <a:lnTo>
                    <a:pt x="1778" y="8890"/>
                  </a:lnTo>
                  <a:lnTo>
                    <a:pt x="1851" y="9353"/>
                  </a:lnTo>
                  <a:lnTo>
                    <a:pt x="1948" y="9815"/>
                  </a:lnTo>
                  <a:lnTo>
                    <a:pt x="2095" y="10278"/>
                  </a:lnTo>
                  <a:lnTo>
                    <a:pt x="2265" y="10716"/>
                  </a:lnTo>
                  <a:lnTo>
                    <a:pt x="2265" y="10716"/>
                  </a:lnTo>
                  <a:lnTo>
                    <a:pt x="1607" y="11666"/>
                  </a:lnTo>
                  <a:lnTo>
                    <a:pt x="1047" y="12543"/>
                  </a:lnTo>
                  <a:lnTo>
                    <a:pt x="828" y="12957"/>
                  </a:lnTo>
                  <a:lnTo>
                    <a:pt x="609" y="13347"/>
                  </a:lnTo>
                  <a:lnTo>
                    <a:pt x="438" y="13737"/>
                  </a:lnTo>
                  <a:lnTo>
                    <a:pt x="292" y="14102"/>
                  </a:lnTo>
                  <a:lnTo>
                    <a:pt x="170" y="14443"/>
                  </a:lnTo>
                  <a:lnTo>
                    <a:pt x="73" y="14759"/>
                  </a:lnTo>
                  <a:lnTo>
                    <a:pt x="24" y="15052"/>
                  </a:lnTo>
                  <a:lnTo>
                    <a:pt x="0" y="15320"/>
                  </a:lnTo>
                  <a:lnTo>
                    <a:pt x="0" y="15539"/>
                  </a:lnTo>
                  <a:lnTo>
                    <a:pt x="49" y="15758"/>
                  </a:lnTo>
                  <a:lnTo>
                    <a:pt x="122" y="15928"/>
                  </a:lnTo>
                  <a:lnTo>
                    <a:pt x="244" y="16075"/>
                  </a:lnTo>
                  <a:lnTo>
                    <a:pt x="244" y="16075"/>
                  </a:lnTo>
                  <a:lnTo>
                    <a:pt x="341" y="16172"/>
                  </a:lnTo>
                  <a:lnTo>
                    <a:pt x="487" y="16245"/>
                  </a:lnTo>
                  <a:lnTo>
                    <a:pt x="633" y="16294"/>
                  </a:lnTo>
                  <a:lnTo>
                    <a:pt x="804" y="16318"/>
                  </a:lnTo>
                  <a:lnTo>
                    <a:pt x="974" y="16318"/>
                  </a:lnTo>
                  <a:lnTo>
                    <a:pt x="1169" y="16318"/>
                  </a:lnTo>
                  <a:lnTo>
                    <a:pt x="1388" y="16269"/>
                  </a:lnTo>
                  <a:lnTo>
                    <a:pt x="1632" y="16221"/>
                  </a:lnTo>
                  <a:lnTo>
                    <a:pt x="2143" y="16075"/>
                  </a:lnTo>
                  <a:lnTo>
                    <a:pt x="2703" y="15831"/>
                  </a:lnTo>
                  <a:lnTo>
                    <a:pt x="3312" y="15539"/>
                  </a:lnTo>
                  <a:lnTo>
                    <a:pt x="3946" y="15149"/>
                  </a:lnTo>
                  <a:lnTo>
                    <a:pt x="4652" y="14711"/>
                  </a:lnTo>
                  <a:lnTo>
                    <a:pt x="5358" y="14224"/>
                  </a:lnTo>
                  <a:lnTo>
                    <a:pt x="6113" y="13663"/>
                  </a:lnTo>
                  <a:lnTo>
                    <a:pt x="6892" y="13055"/>
                  </a:lnTo>
                  <a:lnTo>
                    <a:pt x="7696" y="12397"/>
                  </a:lnTo>
                  <a:lnTo>
                    <a:pt x="8500" y="11691"/>
                  </a:lnTo>
                  <a:lnTo>
                    <a:pt x="9304" y="10936"/>
                  </a:lnTo>
                  <a:lnTo>
                    <a:pt x="10132" y="10132"/>
                  </a:lnTo>
                  <a:lnTo>
                    <a:pt x="10132" y="10132"/>
                  </a:lnTo>
                  <a:lnTo>
                    <a:pt x="10935" y="9304"/>
                  </a:lnTo>
                  <a:lnTo>
                    <a:pt x="11690" y="8500"/>
                  </a:lnTo>
                  <a:lnTo>
                    <a:pt x="12397" y="7696"/>
                  </a:lnTo>
                  <a:lnTo>
                    <a:pt x="13054" y="6893"/>
                  </a:lnTo>
                  <a:lnTo>
                    <a:pt x="13663" y="6113"/>
                  </a:lnTo>
                  <a:lnTo>
                    <a:pt x="14223" y="5358"/>
                  </a:lnTo>
                  <a:lnTo>
                    <a:pt x="14710" y="4652"/>
                  </a:lnTo>
                  <a:lnTo>
                    <a:pt x="15149" y="3946"/>
                  </a:lnTo>
                  <a:lnTo>
                    <a:pt x="15538" y="3313"/>
                  </a:lnTo>
                  <a:lnTo>
                    <a:pt x="15831" y="2704"/>
                  </a:lnTo>
                  <a:lnTo>
                    <a:pt x="16074" y="2144"/>
                  </a:lnTo>
                  <a:lnTo>
                    <a:pt x="16220" y="1632"/>
                  </a:lnTo>
                  <a:lnTo>
                    <a:pt x="16269" y="1389"/>
                  </a:lnTo>
                  <a:lnTo>
                    <a:pt x="16318" y="1169"/>
                  </a:lnTo>
                  <a:lnTo>
                    <a:pt x="16318" y="975"/>
                  </a:lnTo>
                  <a:lnTo>
                    <a:pt x="16318" y="804"/>
                  </a:lnTo>
                  <a:lnTo>
                    <a:pt x="16293" y="634"/>
                  </a:lnTo>
                  <a:lnTo>
                    <a:pt x="16245" y="487"/>
                  </a:lnTo>
                  <a:lnTo>
                    <a:pt x="16172" y="341"/>
                  </a:lnTo>
                  <a:lnTo>
                    <a:pt x="16074" y="244"/>
                  </a:lnTo>
                  <a:lnTo>
                    <a:pt x="16074" y="244"/>
                  </a:lnTo>
                  <a:close/>
                  <a:moveTo>
                    <a:pt x="1827" y="13810"/>
                  </a:moveTo>
                  <a:lnTo>
                    <a:pt x="1827" y="13810"/>
                  </a:lnTo>
                  <a:lnTo>
                    <a:pt x="1754" y="13737"/>
                  </a:lnTo>
                  <a:lnTo>
                    <a:pt x="1729" y="13639"/>
                  </a:lnTo>
                  <a:lnTo>
                    <a:pt x="1681" y="13542"/>
                  </a:lnTo>
                  <a:lnTo>
                    <a:pt x="1681" y="13444"/>
                  </a:lnTo>
                  <a:lnTo>
                    <a:pt x="1681" y="13176"/>
                  </a:lnTo>
                  <a:lnTo>
                    <a:pt x="1754" y="12884"/>
                  </a:lnTo>
                  <a:lnTo>
                    <a:pt x="1875" y="12519"/>
                  </a:lnTo>
                  <a:lnTo>
                    <a:pt x="2046" y="12153"/>
                  </a:lnTo>
                  <a:lnTo>
                    <a:pt x="2265" y="11715"/>
                  </a:lnTo>
                  <a:lnTo>
                    <a:pt x="2533" y="11277"/>
                  </a:lnTo>
                  <a:lnTo>
                    <a:pt x="2533" y="11277"/>
                  </a:lnTo>
                  <a:lnTo>
                    <a:pt x="2752" y="11642"/>
                  </a:lnTo>
                  <a:lnTo>
                    <a:pt x="3020" y="12007"/>
                  </a:lnTo>
                  <a:lnTo>
                    <a:pt x="3288" y="12373"/>
                  </a:lnTo>
                  <a:lnTo>
                    <a:pt x="3605" y="12714"/>
                  </a:lnTo>
                  <a:lnTo>
                    <a:pt x="3605" y="12714"/>
                  </a:lnTo>
                  <a:lnTo>
                    <a:pt x="3897" y="12957"/>
                  </a:lnTo>
                  <a:lnTo>
                    <a:pt x="4165" y="13201"/>
                  </a:lnTo>
                  <a:lnTo>
                    <a:pt x="4165" y="13201"/>
                  </a:lnTo>
                  <a:lnTo>
                    <a:pt x="3751" y="13444"/>
                  </a:lnTo>
                  <a:lnTo>
                    <a:pt x="3361" y="13639"/>
                  </a:lnTo>
                  <a:lnTo>
                    <a:pt x="3020" y="13785"/>
                  </a:lnTo>
                  <a:lnTo>
                    <a:pt x="2679" y="13883"/>
                  </a:lnTo>
                  <a:lnTo>
                    <a:pt x="2411" y="13956"/>
                  </a:lnTo>
                  <a:lnTo>
                    <a:pt x="2168" y="13956"/>
                  </a:lnTo>
                  <a:lnTo>
                    <a:pt x="2070" y="13931"/>
                  </a:lnTo>
                  <a:lnTo>
                    <a:pt x="1973" y="13907"/>
                  </a:lnTo>
                  <a:lnTo>
                    <a:pt x="1900" y="13858"/>
                  </a:lnTo>
                  <a:lnTo>
                    <a:pt x="1827" y="13810"/>
                  </a:lnTo>
                  <a:lnTo>
                    <a:pt x="1827" y="13810"/>
                  </a:lnTo>
                  <a:close/>
                  <a:moveTo>
                    <a:pt x="8159" y="4482"/>
                  </a:moveTo>
                  <a:lnTo>
                    <a:pt x="8159" y="4482"/>
                  </a:lnTo>
                  <a:lnTo>
                    <a:pt x="8037" y="4482"/>
                  </a:lnTo>
                  <a:lnTo>
                    <a:pt x="7940" y="4433"/>
                  </a:lnTo>
                  <a:lnTo>
                    <a:pt x="7842" y="4384"/>
                  </a:lnTo>
                  <a:lnTo>
                    <a:pt x="7745" y="4311"/>
                  </a:lnTo>
                  <a:lnTo>
                    <a:pt x="7672" y="4238"/>
                  </a:lnTo>
                  <a:lnTo>
                    <a:pt x="7623" y="4141"/>
                  </a:lnTo>
                  <a:lnTo>
                    <a:pt x="7574" y="4019"/>
                  </a:lnTo>
                  <a:lnTo>
                    <a:pt x="7574" y="3897"/>
                  </a:lnTo>
                  <a:lnTo>
                    <a:pt x="7574" y="3897"/>
                  </a:lnTo>
                  <a:lnTo>
                    <a:pt x="7574" y="3775"/>
                  </a:lnTo>
                  <a:lnTo>
                    <a:pt x="7623" y="3678"/>
                  </a:lnTo>
                  <a:lnTo>
                    <a:pt x="7672" y="3580"/>
                  </a:lnTo>
                  <a:lnTo>
                    <a:pt x="7745" y="3483"/>
                  </a:lnTo>
                  <a:lnTo>
                    <a:pt x="7842" y="3410"/>
                  </a:lnTo>
                  <a:lnTo>
                    <a:pt x="7940" y="3361"/>
                  </a:lnTo>
                  <a:lnTo>
                    <a:pt x="8037" y="3337"/>
                  </a:lnTo>
                  <a:lnTo>
                    <a:pt x="8159" y="3313"/>
                  </a:lnTo>
                  <a:lnTo>
                    <a:pt x="8159" y="3313"/>
                  </a:lnTo>
                  <a:lnTo>
                    <a:pt x="8281" y="3337"/>
                  </a:lnTo>
                  <a:lnTo>
                    <a:pt x="8378" y="3361"/>
                  </a:lnTo>
                  <a:lnTo>
                    <a:pt x="8476" y="3410"/>
                  </a:lnTo>
                  <a:lnTo>
                    <a:pt x="8573" y="3483"/>
                  </a:lnTo>
                  <a:lnTo>
                    <a:pt x="8646" y="3580"/>
                  </a:lnTo>
                  <a:lnTo>
                    <a:pt x="8695" y="3678"/>
                  </a:lnTo>
                  <a:lnTo>
                    <a:pt x="8743" y="3775"/>
                  </a:lnTo>
                  <a:lnTo>
                    <a:pt x="8743" y="3897"/>
                  </a:lnTo>
                  <a:lnTo>
                    <a:pt x="8743" y="3897"/>
                  </a:lnTo>
                  <a:lnTo>
                    <a:pt x="8743" y="4019"/>
                  </a:lnTo>
                  <a:lnTo>
                    <a:pt x="8695" y="4141"/>
                  </a:lnTo>
                  <a:lnTo>
                    <a:pt x="8646" y="4238"/>
                  </a:lnTo>
                  <a:lnTo>
                    <a:pt x="8573" y="4311"/>
                  </a:lnTo>
                  <a:lnTo>
                    <a:pt x="8476" y="4384"/>
                  </a:lnTo>
                  <a:lnTo>
                    <a:pt x="8378" y="4433"/>
                  </a:lnTo>
                  <a:lnTo>
                    <a:pt x="8281" y="4482"/>
                  </a:lnTo>
                  <a:lnTo>
                    <a:pt x="8159" y="4482"/>
                  </a:lnTo>
                  <a:lnTo>
                    <a:pt x="8159" y="4482"/>
                  </a:lnTo>
                  <a:close/>
                  <a:moveTo>
                    <a:pt x="9133" y="5943"/>
                  </a:moveTo>
                  <a:lnTo>
                    <a:pt x="9133" y="5943"/>
                  </a:lnTo>
                  <a:lnTo>
                    <a:pt x="9036" y="5943"/>
                  </a:lnTo>
                  <a:lnTo>
                    <a:pt x="8963" y="5919"/>
                  </a:lnTo>
                  <a:lnTo>
                    <a:pt x="8841" y="5846"/>
                  </a:lnTo>
                  <a:lnTo>
                    <a:pt x="8768" y="5724"/>
                  </a:lnTo>
                  <a:lnTo>
                    <a:pt x="8743" y="5651"/>
                  </a:lnTo>
                  <a:lnTo>
                    <a:pt x="8743" y="5553"/>
                  </a:lnTo>
                  <a:lnTo>
                    <a:pt x="8743" y="5553"/>
                  </a:lnTo>
                  <a:lnTo>
                    <a:pt x="8743" y="5480"/>
                  </a:lnTo>
                  <a:lnTo>
                    <a:pt x="8768" y="5407"/>
                  </a:lnTo>
                  <a:lnTo>
                    <a:pt x="8841" y="5285"/>
                  </a:lnTo>
                  <a:lnTo>
                    <a:pt x="8963" y="5212"/>
                  </a:lnTo>
                  <a:lnTo>
                    <a:pt x="9036" y="5188"/>
                  </a:lnTo>
                  <a:lnTo>
                    <a:pt x="9133" y="5164"/>
                  </a:lnTo>
                  <a:lnTo>
                    <a:pt x="9133" y="5164"/>
                  </a:lnTo>
                  <a:lnTo>
                    <a:pt x="9206" y="5188"/>
                  </a:lnTo>
                  <a:lnTo>
                    <a:pt x="9279" y="5212"/>
                  </a:lnTo>
                  <a:lnTo>
                    <a:pt x="9401" y="5285"/>
                  </a:lnTo>
                  <a:lnTo>
                    <a:pt x="9474" y="5407"/>
                  </a:lnTo>
                  <a:lnTo>
                    <a:pt x="9498" y="5480"/>
                  </a:lnTo>
                  <a:lnTo>
                    <a:pt x="9523" y="5553"/>
                  </a:lnTo>
                  <a:lnTo>
                    <a:pt x="9523" y="5553"/>
                  </a:lnTo>
                  <a:lnTo>
                    <a:pt x="9498" y="5651"/>
                  </a:lnTo>
                  <a:lnTo>
                    <a:pt x="9474" y="5724"/>
                  </a:lnTo>
                  <a:lnTo>
                    <a:pt x="9401" y="5846"/>
                  </a:lnTo>
                  <a:lnTo>
                    <a:pt x="9279" y="5919"/>
                  </a:lnTo>
                  <a:lnTo>
                    <a:pt x="9206" y="5943"/>
                  </a:lnTo>
                  <a:lnTo>
                    <a:pt x="9133" y="5943"/>
                  </a:lnTo>
                  <a:lnTo>
                    <a:pt x="9133" y="5943"/>
                  </a:lnTo>
                  <a:close/>
                  <a:moveTo>
                    <a:pt x="9986" y="4409"/>
                  </a:moveTo>
                  <a:lnTo>
                    <a:pt x="9986" y="4409"/>
                  </a:lnTo>
                  <a:lnTo>
                    <a:pt x="9888" y="4409"/>
                  </a:lnTo>
                  <a:lnTo>
                    <a:pt x="9815" y="4384"/>
                  </a:lnTo>
                  <a:lnTo>
                    <a:pt x="9693" y="4287"/>
                  </a:lnTo>
                  <a:lnTo>
                    <a:pt x="9620" y="4165"/>
                  </a:lnTo>
                  <a:lnTo>
                    <a:pt x="9596" y="4092"/>
                  </a:lnTo>
                  <a:lnTo>
                    <a:pt x="9596" y="4019"/>
                  </a:lnTo>
                  <a:lnTo>
                    <a:pt x="9596" y="4019"/>
                  </a:lnTo>
                  <a:lnTo>
                    <a:pt x="9596" y="3946"/>
                  </a:lnTo>
                  <a:lnTo>
                    <a:pt x="9620" y="3873"/>
                  </a:lnTo>
                  <a:lnTo>
                    <a:pt x="9693" y="3751"/>
                  </a:lnTo>
                  <a:lnTo>
                    <a:pt x="9815" y="3654"/>
                  </a:lnTo>
                  <a:lnTo>
                    <a:pt x="9888" y="3629"/>
                  </a:lnTo>
                  <a:lnTo>
                    <a:pt x="9986" y="3629"/>
                  </a:lnTo>
                  <a:lnTo>
                    <a:pt x="9986" y="3629"/>
                  </a:lnTo>
                  <a:lnTo>
                    <a:pt x="10059" y="3629"/>
                  </a:lnTo>
                  <a:lnTo>
                    <a:pt x="10132" y="3654"/>
                  </a:lnTo>
                  <a:lnTo>
                    <a:pt x="10253" y="3751"/>
                  </a:lnTo>
                  <a:lnTo>
                    <a:pt x="10327" y="3873"/>
                  </a:lnTo>
                  <a:lnTo>
                    <a:pt x="10351" y="3946"/>
                  </a:lnTo>
                  <a:lnTo>
                    <a:pt x="10375" y="4019"/>
                  </a:lnTo>
                  <a:lnTo>
                    <a:pt x="10375" y="4019"/>
                  </a:lnTo>
                  <a:lnTo>
                    <a:pt x="10351" y="4092"/>
                  </a:lnTo>
                  <a:lnTo>
                    <a:pt x="10327" y="4165"/>
                  </a:lnTo>
                  <a:lnTo>
                    <a:pt x="10253" y="4287"/>
                  </a:lnTo>
                  <a:lnTo>
                    <a:pt x="10132" y="4384"/>
                  </a:lnTo>
                  <a:lnTo>
                    <a:pt x="10059" y="4409"/>
                  </a:lnTo>
                  <a:lnTo>
                    <a:pt x="9986" y="4409"/>
                  </a:lnTo>
                  <a:lnTo>
                    <a:pt x="9986" y="4409"/>
                  </a:lnTo>
                  <a:close/>
                  <a:moveTo>
                    <a:pt x="13200" y="4165"/>
                  </a:moveTo>
                  <a:lnTo>
                    <a:pt x="13200" y="4165"/>
                  </a:lnTo>
                  <a:lnTo>
                    <a:pt x="12957" y="3897"/>
                  </a:lnTo>
                  <a:lnTo>
                    <a:pt x="12713" y="3605"/>
                  </a:lnTo>
                  <a:lnTo>
                    <a:pt x="12713" y="3605"/>
                  </a:lnTo>
                  <a:lnTo>
                    <a:pt x="12372" y="3288"/>
                  </a:lnTo>
                  <a:lnTo>
                    <a:pt x="12007" y="3020"/>
                  </a:lnTo>
                  <a:lnTo>
                    <a:pt x="11642" y="2752"/>
                  </a:lnTo>
                  <a:lnTo>
                    <a:pt x="11276" y="2533"/>
                  </a:lnTo>
                  <a:lnTo>
                    <a:pt x="11276" y="2533"/>
                  </a:lnTo>
                  <a:lnTo>
                    <a:pt x="11715" y="2265"/>
                  </a:lnTo>
                  <a:lnTo>
                    <a:pt x="12153" y="2046"/>
                  </a:lnTo>
                  <a:lnTo>
                    <a:pt x="12518" y="1876"/>
                  </a:lnTo>
                  <a:lnTo>
                    <a:pt x="12884" y="1754"/>
                  </a:lnTo>
                  <a:lnTo>
                    <a:pt x="13176" y="1681"/>
                  </a:lnTo>
                  <a:lnTo>
                    <a:pt x="13444" y="1681"/>
                  </a:lnTo>
                  <a:lnTo>
                    <a:pt x="13541" y="1681"/>
                  </a:lnTo>
                  <a:lnTo>
                    <a:pt x="13639" y="1730"/>
                  </a:lnTo>
                  <a:lnTo>
                    <a:pt x="13736" y="1754"/>
                  </a:lnTo>
                  <a:lnTo>
                    <a:pt x="13809" y="1827"/>
                  </a:lnTo>
                  <a:lnTo>
                    <a:pt x="13809" y="1827"/>
                  </a:lnTo>
                  <a:lnTo>
                    <a:pt x="13858" y="1900"/>
                  </a:lnTo>
                  <a:lnTo>
                    <a:pt x="13907" y="1973"/>
                  </a:lnTo>
                  <a:lnTo>
                    <a:pt x="13931" y="2070"/>
                  </a:lnTo>
                  <a:lnTo>
                    <a:pt x="13955" y="2168"/>
                  </a:lnTo>
                  <a:lnTo>
                    <a:pt x="13955" y="2411"/>
                  </a:lnTo>
                  <a:lnTo>
                    <a:pt x="13882" y="2679"/>
                  </a:lnTo>
                  <a:lnTo>
                    <a:pt x="13785" y="3020"/>
                  </a:lnTo>
                  <a:lnTo>
                    <a:pt x="13639" y="3361"/>
                  </a:lnTo>
                  <a:lnTo>
                    <a:pt x="13444" y="3751"/>
                  </a:lnTo>
                  <a:lnTo>
                    <a:pt x="13200" y="4165"/>
                  </a:lnTo>
                  <a:lnTo>
                    <a:pt x="13200" y="4165"/>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Google Shape;148;p18"/>
          <p:cNvSpPr/>
          <p:nvPr/>
        </p:nvSpPr>
        <p:spPr>
          <a:xfrm rot="2697278">
            <a:off x="8005287" y="2444227"/>
            <a:ext cx="319660" cy="369959"/>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49;p18"/>
          <p:cNvSpPr/>
          <p:nvPr/>
        </p:nvSpPr>
        <p:spPr>
          <a:xfrm>
            <a:off x="8334306" y="2162576"/>
            <a:ext cx="128057" cy="148239"/>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 name="Google Shape;142;p18"/>
          <p:cNvGrpSpPr/>
          <p:nvPr/>
        </p:nvGrpSpPr>
        <p:grpSpPr>
          <a:xfrm rot="-587346">
            <a:off x="7202801" y="2987977"/>
            <a:ext cx="759491" cy="759448"/>
            <a:chOff x="576250" y="4319400"/>
            <a:chExt cx="442075" cy="442050"/>
          </a:xfrm>
        </p:grpSpPr>
        <p:sp>
          <p:nvSpPr>
            <p:cNvPr id="9" name="Google Shape;143;p18"/>
            <p:cNvSpPr/>
            <p:nvPr/>
          </p:nvSpPr>
          <p:spPr>
            <a:xfrm>
              <a:off x="576250" y="4319400"/>
              <a:ext cx="442075" cy="442050"/>
            </a:xfrm>
            <a:custGeom>
              <a:avLst/>
              <a:gdLst/>
              <a:ahLst/>
              <a:cxnLst/>
              <a:rect l="l" t="t" r="r" b="b"/>
              <a:pathLst>
                <a:path w="17683" h="17682" fill="none" extrusionOk="0">
                  <a:moveTo>
                    <a:pt x="11472" y="17292"/>
                  </a:moveTo>
                  <a:lnTo>
                    <a:pt x="11472" y="12153"/>
                  </a:lnTo>
                  <a:lnTo>
                    <a:pt x="16416" y="7209"/>
                  </a:lnTo>
                  <a:lnTo>
                    <a:pt x="16416" y="7209"/>
                  </a:lnTo>
                  <a:lnTo>
                    <a:pt x="16562" y="7063"/>
                  </a:lnTo>
                  <a:lnTo>
                    <a:pt x="16684" y="6868"/>
                  </a:lnTo>
                  <a:lnTo>
                    <a:pt x="16830" y="6674"/>
                  </a:lnTo>
                  <a:lnTo>
                    <a:pt x="16927" y="6479"/>
                  </a:lnTo>
                  <a:lnTo>
                    <a:pt x="17146" y="6040"/>
                  </a:lnTo>
                  <a:lnTo>
                    <a:pt x="17317" y="5553"/>
                  </a:lnTo>
                  <a:lnTo>
                    <a:pt x="17439" y="5042"/>
                  </a:lnTo>
                  <a:lnTo>
                    <a:pt x="17560" y="4506"/>
                  </a:lnTo>
                  <a:lnTo>
                    <a:pt x="17633" y="3970"/>
                  </a:lnTo>
                  <a:lnTo>
                    <a:pt x="17658" y="3434"/>
                  </a:lnTo>
                  <a:lnTo>
                    <a:pt x="17682" y="2898"/>
                  </a:lnTo>
                  <a:lnTo>
                    <a:pt x="17682" y="2411"/>
                  </a:lnTo>
                  <a:lnTo>
                    <a:pt x="17658" y="1949"/>
                  </a:lnTo>
                  <a:lnTo>
                    <a:pt x="17609" y="1510"/>
                  </a:lnTo>
                  <a:lnTo>
                    <a:pt x="17536" y="1145"/>
                  </a:lnTo>
                  <a:lnTo>
                    <a:pt x="17463" y="828"/>
                  </a:lnTo>
                  <a:lnTo>
                    <a:pt x="17366" y="585"/>
                  </a:lnTo>
                  <a:lnTo>
                    <a:pt x="17292" y="487"/>
                  </a:lnTo>
                  <a:lnTo>
                    <a:pt x="17244" y="439"/>
                  </a:lnTo>
                  <a:lnTo>
                    <a:pt x="17244" y="439"/>
                  </a:lnTo>
                  <a:lnTo>
                    <a:pt x="17195" y="390"/>
                  </a:lnTo>
                  <a:lnTo>
                    <a:pt x="17098" y="317"/>
                  </a:lnTo>
                  <a:lnTo>
                    <a:pt x="16854" y="219"/>
                  </a:lnTo>
                  <a:lnTo>
                    <a:pt x="16537" y="146"/>
                  </a:lnTo>
                  <a:lnTo>
                    <a:pt x="16172" y="73"/>
                  </a:lnTo>
                  <a:lnTo>
                    <a:pt x="15734" y="25"/>
                  </a:lnTo>
                  <a:lnTo>
                    <a:pt x="15271" y="0"/>
                  </a:lnTo>
                  <a:lnTo>
                    <a:pt x="14784" y="0"/>
                  </a:lnTo>
                  <a:lnTo>
                    <a:pt x="14248" y="25"/>
                  </a:lnTo>
                  <a:lnTo>
                    <a:pt x="13712" y="49"/>
                  </a:lnTo>
                  <a:lnTo>
                    <a:pt x="13176" y="122"/>
                  </a:lnTo>
                  <a:lnTo>
                    <a:pt x="12641" y="244"/>
                  </a:lnTo>
                  <a:lnTo>
                    <a:pt x="12129" y="366"/>
                  </a:lnTo>
                  <a:lnTo>
                    <a:pt x="11642" y="536"/>
                  </a:lnTo>
                  <a:lnTo>
                    <a:pt x="11204" y="755"/>
                  </a:lnTo>
                  <a:lnTo>
                    <a:pt x="10985" y="853"/>
                  </a:lnTo>
                  <a:lnTo>
                    <a:pt x="10814" y="999"/>
                  </a:lnTo>
                  <a:lnTo>
                    <a:pt x="10619" y="1121"/>
                  </a:lnTo>
                  <a:lnTo>
                    <a:pt x="10473" y="1267"/>
                  </a:lnTo>
                  <a:lnTo>
                    <a:pt x="5529" y="6211"/>
                  </a:lnTo>
                  <a:lnTo>
                    <a:pt x="390" y="6211"/>
                  </a:lnTo>
                  <a:lnTo>
                    <a:pt x="390" y="6211"/>
                  </a:lnTo>
                  <a:lnTo>
                    <a:pt x="244" y="6235"/>
                  </a:lnTo>
                  <a:lnTo>
                    <a:pt x="147" y="6259"/>
                  </a:lnTo>
                  <a:lnTo>
                    <a:pt x="49" y="6308"/>
                  </a:lnTo>
                  <a:lnTo>
                    <a:pt x="0" y="6381"/>
                  </a:lnTo>
                  <a:lnTo>
                    <a:pt x="0" y="6454"/>
                  </a:lnTo>
                  <a:lnTo>
                    <a:pt x="25" y="6552"/>
                  </a:lnTo>
                  <a:lnTo>
                    <a:pt x="74" y="6649"/>
                  </a:lnTo>
                  <a:lnTo>
                    <a:pt x="171" y="6771"/>
                  </a:lnTo>
                  <a:lnTo>
                    <a:pt x="2582" y="9158"/>
                  </a:lnTo>
                  <a:lnTo>
                    <a:pt x="2265" y="9474"/>
                  </a:lnTo>
                  <a:lnTo>
                    <a:pt x="950" y="9718"/>
                  </a:lnTo>
                  <a:lnTo>
                    <a:pt x="950" y="9718"/>
                  </a:lnTo>
                  <a:lnTo>
                    <a:pt x="804" y="9767"/>
                  </a:lnTo>
                  <a:lnTo>
                    <a:pt x="682" y="9815"/>
                  </a:lnTo>
                  <a:lnTo>
                    <a:pt x="609" y="9913"/>
                  </a:lnTo>
                  <a:lnTo>
                    <a:pt x="561" y="9986"/>
                  </a:lnTo>
                  <a:lnTo>
                    <a:pt x="561" y="10083"/>
                  </a:lnTo>
                  <a:lnTo>
                    <a:pt x="585" y="10205"/>
                  </a:lnTo>
                  <a:lnTo>
                    <a:pt x="634" y="10302"/>
                  </a:lnTo>
                  <a:lnTo>
                    <a:pt x="731" y="10424"/>
                  </a:lnTo>
                  <a:lnTo>
                    <a:pt x="7258" y="16951"/>
                  </a:lnTo>
                  <a:lnTo>
                    <a:pt x="7258" y="16951"/>
                  </a:lnTo>
                  <a:lnTo>
                    <a:pt x="7380" y="17049"/>
                  </a:lnTo>
                  <a:lnTo>
                    <a:pt x="7477" y="17097"/>
                  </a:lnTo>
                  <a:lnTo>
                    <a:pt x="7599" y="17122"/>
                  </a:lnTo>
                  <a:lnTo>
                    <a:pt x="7697" y="17122"/>
                  </a:lnTo>
                  <a:lnTo>
                    <a:pt x="7770" y="17073"/>
                  </a:lnTo>
                  <a:lnTo>
                    <a:pt x="7867" y="17000"/>
                  </a:lnTo>
                  <a:lnTo>
                    <a:pt x="7916" y="16878"/>
                  </a:lnTo>
                  <a:lnTo>
                    <a:pt x="7965" y="16732"/>
                  </a:lnTo>
                  <a:lnTo>
                    <a:pt x="8208" y="15417"/>
                  </a:lnTo>
                  <a:lnTo>
                    <a:pt x="8525" y="15100"/>
                  </a:lnTo>
                  <a:lnTo>
                    <a:pt x="10911" y="17511"/>
                  </a:lnTo>
                  <a:lnTo>
                    <a:pt x="10911" y="17511"/>
                  </a:lnTo>
                  <a:lnTo>
                    <a:pt x="11033" y="17609"/>
                  </a:lnTo>
                  <a:lnTo>
                    <a:pt x="11131" y="17658"/>
                  </a:lnTo>
                  <a:lnTo>
                    <a:pt x="11228" y="17682"/>
                  </a:lnTo>
                  <a:lnTo>
                    <a:pt x="11301" y="17682"/>
                  </a:lnTo>
                  <a:lnTo>
                    <a:pt x="11374" y="17633"/>
                  </a:lnTo>
                  <a:lnTo>
                    <a:pt x="11423" y="17536"/>
                  </a:lnTo>
                  <a:lnTo>
                    <a:pt x="11447" y="17438"/>
                  </a:lnTo>
                  <a:lnTo>
                    <a:pt x="11472" y="17292"/>
                  </a:lnTo>
                  <a:lnTo>
                    <a:pt x="11472" y="17292"/>
                  </a:lnTo>
                  <a:close/>
                  <a:moveTo>
                    <a:pt x="6162" y="12202"/>
                  </a:moveTo>
                  <a:lnTo>
                    <a:pt x="6162" y="12202"/>
                  </a:lnTo>
                  <a:lnTo>
                    <a:pt x="6089" y="12275"/>
                  </a:lnTo>
                  <a:lnTo>
                    <a:pt x="6016" y="12324"/>
                  </a:lnTo>
                  <a:lnTo>
                    <a:pt x="5919" y="12348"/>
                  </a:lnTo>
                  <a:lnTo>
                    <a:pt x="5821" y="12348"/>
                  </a:lnTo>
                  <a:lnTo>
                    <a:pt x="5724" y="12348"/>
                  </a:lnTo>
                  <a:lnTo>
                    <a:pt x="5626" y="12324"/>
                  </a:lnTo>
                  <a:lnTo>
                    <a:pt x="5553" y="12275"/>
                  </a:lnTo>
                  <a:lnTo>
                    <a:pt x="5480" y="12202"/>
                  </a:lnTo>
                  <a:lnTo>
                    <a:pt x="5480" y="12202"/>
                  </a:lnTo>
                  <a:lnTo>
                    <a:pt x="5407" y="12129"/>
                  </a:lnTo>
                  <a:lnTo>
                    <a:pt x="5359" y="12056"/>
                  </a:lnTo>
                  <a:lnTo>
                    <a:pt x="5334" y="11959"/>
                  </a:lnTo>
                  <a:lnTo>
                    <a:pt x="5334" y="11861"/>
                  </a:lnTo>
                  <a:lnTo>
                    <a:pt x="5334" y="11764"/>
                  </a:lnTo>
                  <a:lnTo>
                    <a:pt x="5359" y="11666"/>
                  </a:lnTo>
                  <a:lnTo>
                    <a:pt x="5407" y="11593"/>
                  </a:lnTo>
                  <a:lnTo>
                    <a:pt x="5480" y="11520"/>
                  </a:lnTo>
                  <a:lnTo>
                    <a:pt x="8013" y="8987"/>
                  </a:lnTo>
                  <a:lnTo>
                    <a:pt x="8013" y="8987"/>
                  </a:lnTo>
                  <a:lnTo>
                    <a:pt x="8086" y="8939"/>
                  </a:lnTo>
                  <a:lnTo>
                    <a:pt x="8159" y="8890"/>
                  </a:lnTo>
                  <a:lnTo>
                    <a:pt x="8257" y="8865"/>
                  </a:lnTo>
                  <a:lnTo>
                    <a:pt x="8354" y="8841"/>
                  </a:lnTo>
                  <a:lnTo>
                    <a:pt x="8452" y="8865"/>
                  </a:lnTo>
                  <a:lnTo>
                    <a:pt x="8525" y="8890"/>
                  </a:lnTo>
                  <a:lnTo>
                    <a:pt x="8622" y="8939"/>
                  </a:lnTo>
                  <a:lnTo>
                    <a:pt x="8695" y="8987"/>
                  </a:lnTo>
                  <a:lnTo>
                    <a:pt x="8695" y="8987"/>
                  </a:lnTo>
                  <a:lnTo>
                    <a:pt x="8744" y="9060"/>
                  </a:lnTo>
                  <a:lnTo>
                    <a:pt x="8793" y="9158"/>
                  </a:lnTo>
                  <a:lnTo>
                    <a:pt x="8817" y="9231"/>
                  </a:lnTo>
                  <a:lnTo>
                    <a:pt x="8841" y="9328"/>
                  </a:lnTo>
                  <a:lnTo>
                    <a:pt x="8817" y="9426"/>
                  </a:lnTo>
                  <a:lnTo>
                    <a:pt x="8793" y="9523"/>
                  </a:lnTo>
                  <a:lnTo>
                    <a:pt x="8744" y="9596"/>
                  </a:lnTo>
                  <a:lnTo>
                    <a:pt x="8695" y="9669"/>
                  </a:lnTo>
                  <a:lnTo>
                    <a:pt x="6162" y="12202"/>
                  </a:lnTo>
                  <a:close/>
                  <a:moveTo>
                    <a:pt x="13396" y="7307"/>
                  </a:moveTo>
                  <a:lnTo>
                    <a:pt x="13396" y="7307"/>
                  </a:lnTo>
                  <a:lnTo>
                    <a:pt x="13274" y="7404"/>
                  </a:lnTo>
                  <a:lnTo>
                    <a:pt x="13152" y="7477"/>
                  </a:lnTo>
                  <a:lnTo>
                    <a:pt x="13006" y="7526"/>
                  </a:lnTo>
                  <a:lnTo>
                    <a:pt x="12836" y="7550"/>
                  </a:lnTo>
                  <a:lnTo>
                    <a:pt x="12689" y="7526"/>
                  </a:lnTo>
                  <a:lnTo>
                    <a:pt x="12543" y="7477"/>
                  </a:lnTo>
                  <a:lnTo>
                    <a:pt x="12421" y="7404"/>
                  </a:lnTo>
                  <a:lnTo>
                    <a:pt x="12300" y="7307"/>
                  </a:lnTo>
                  <a:lnTo>
                    <a:pt x="10376" y="5383"/>
                  </a:lnTo>
                  <a:lnTo>
                    <a:pt x="10376" y="5383"/>
                  </a:lnTo>
                  <a:lnTo>
                    <a:pt x="10278" y="5261"/>
                  </a:lnTo>
                  <a:lnTo>
                    <a:pt x="10205" y="5139"/>
                  </a:lnTo>
                  <a:lnTo>
                    <a:pt x="10156" y="4993"/>
                  </a:lnTo>
                  <a:lnTo>
                    <a:pt x="10132" y="4847"/>
                  </a:lnTo>
                  <a:lnTo>
                    <a:pt x="10156" y="4676"/>
                  </a:lnTo>
                  <a:lnTo>
                    <a:pt x="10205" y="4530"/>
                  </a:lnTo>
                  <a:lnTo>
                    <a:pt x="10278" y="4408"/>
                  </a:lnTo>
                  <a:lnTo>
                    <a:pt x="10376" y="4287"/>
                  </a:lnTo>
                  <a:lnTo>
                    <a:pt x="10376" y="4287"/>
                  </a:lnTo>
                  <a:lnTo>
                    <a:pt x="11326" y="3313"/>
                  </a:lnTo>
                  <a:lnTo>
                    <a:pt x="11326" y="3313"/>
                  </a:lnTo>
                  <a:lnTo>
                    <a:pt x="11496" y="3166"/>
                  </a:lnTo>
                  <a:lnTo>
                    <a:pt x="11666" y="3045"/>
                  </a:lnTo>
                  <a:lnTo>
                    <a:pt x="11861" y="2947"/>
                  </a:lnTo>
                  <a:lnTo>
                    <a:pt x="12032" y="2850"/>
                  </a:lnTo>
                  <a:lnTo>
                    <a:pt x="12227" y="2777"/>
                  </a:lnTo>
                  <a:lnTo>
                    <a:pt x="12446" y="2728"/>
                  </a:lnTo>
                  <a:lnTo>
                    <a:pt x="12641" y="2704"/>
                  </a:lnTo>
                  <a:lnTo>
                    <a:pt x="12836" y="2704"/>
                  </a:lnTo>
                  <a:lnTo>
                    <a:pt x="13055" y="2704"/>
                  </a:lnTo>
                  <a:lnTo>
                    <a:pt x="13250" y="2728"/>
                  </a:lnTo>
                  <a:lnTo>
                    <a:pt x="13469" y="2777"/>
                  </a:lnTo>
                  <a:lnTo>
                    <a:pt x="13664" y="2850"/>
                  </a:lnTo>
                  <a:lnTo>
                    <a:pt x="13834" y="2947"/>
                  </a:lnTo>
                  <a:lnTo>
                    <a:pt x="14029" y="3045"/>
                  </a:lnTo>
                  <a:lnTo>
                    <a:pt x="14199" y="3166"/>
                  </a:lnTo>
                  <a:lnTo>
                    <a:pt x="14370" y="3313"/>
                  </a:lnTo>
                  <a:lnTo>
                    <a:pt x="14370" y="3313"/>
                  </a:lnTo>
                  <a:lnTo>
                    <a:pt x="14516" y="3483"/>
                  </a:lnTo>
                  <a:lnTo>
                    <a:pt x="14638" y="3653"/>
                  </a:lnTo>
                  <a:lnTo>
                    <a:pt x="14735" y="3848"/>
                  </a:lnTo>
                  <a:lnTo>
                    <a:pt x="14833" y="4019"/>
                  </a:lnTo>
                  <a:lnTo>
                    <a:pt x="14906" y="4214"/>
                  </a:lnTo>
                  <a:lnTo>
                    <a:pt x="14954" y="4433"/>
                  </a:lnTo>
                  <a:lnTo>
                    <a:pt x="14979" y="4628"/>
                  </a:lnTo>
                  <a:lnTo>
                    <a:pt x="14979" y="4847"/>
                  </a:lnTo>
                  <a:lnTo>
                    <a:pt x="14979" y="5042"/>
                  </a:lnTo>
                  <a:lnTo>
                    <a:pt x="14954" y="5237"/>
                  </a:lnTo>
                  <a:lnTo>
                    <a:pt x="14906" y="5456"/>
                  </a:lnTo>
                  <a:lnTo>
                    <a:pt x="14833" y="5651"/>
                  </a:lnTo>
                  <a:lnTo>
                    <a:pt x="14735" y="5821"/>
                  </a:lnTo>
                  <a:lnTo>
                    <a:pt x="14638" y="6016"/>
                  </a:lnTo>
                  <a:lnTo>
                    <a:pt x="14516" y="6186"/>
                  </a:lnTo>
                  <a:lnTo>
                    <a:pt x="14370" y="6357"/>
                  </a:lnTo>
                  <a:lnTo>
                    <a:pt x="14370" y="6357"/>
                  </a:lnTo>
                  <a:lnTo>
                    <a:pt x="13396" y="7307"/>
                  </a:lnTo>
                  <a:lnTo>
                    <a:pt x="13396" y="7307"/>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44;p18"/>
            <p:cNvSpPr/>
            <p:nvPr/>
          </p:nvSpPr>
          <p:spPr>
            <a:xfrm>
              <a:off x="595725" y="4668875"/>
              <a:ext cx="73100" cy="73100"/>
            </a:xfrm>
            <a:custGeom>
              <a:avLst/>
              <a:gdLst/>
              <a:ahLst/>
              <a:cxnLst/>
              <a:rect l="l" t="t" r="r" b="b"/>
              <a:pathLst>
                <a:path w="2924" h="2924" fill="none" extrusionOk="0">
                  <a:moveTo>
                    <a:pt x="2656" y="269"/>
                  </a:moveTo>
                  <a:lnTo>
                    <a:pt x="2656" y="269"/>
                  </a:lnTo>
                  <a:lnTo>
                    <a:pt x="2509" y="147"/>
                  </a:lnTo>
                  <a:lnTo>
                    <a:pt x="2363" y="74"/>
                  </a:lnTo>
                  <a:lnTo>
                    <a:pt x="2193" y="25"/>
                  </a:lnTo>
                  <a:lnTo>
                    <a:pt x="2022" y="1"/>
                  </a:lnTo>
                  <a:lnTo>
                    <a:pt x="1852" y="25"/>
                  </a:lnTo>
                  <a:lnTo>
                    <a:pt x="1681" y="74"/>
                  </a:lnTo>
                  <a:lnTo>
                    <a:pt x="1511" y="147"/>
                  </a:lnTo>
                  <a:lnTo>
                    <a:pt x="1365" y="269"/>
                  </a:lnTo>
                  <a:lnTo>
                    <a:pt x="1365" y="269"/>
                  </a:lnTo>
                  <a:lnTo>
                    <a:pt x="1219" y="488"/>
                  </a:lnTo>
                  <a:lnTo>
                    <a:pt x="999" y="829"/>
                  </a:lnTo>
                  <a:lnTo>
                    <a:pt x="561" y="1730"/>
                  </a:lnTo>
                  <a:lnTo>
                    <a:pt x="171" y="2558"/>
                  </a:lnTo>
                  <a:lnTo>
                    <a:pt x="1" y="2924"/>
                  </a:lnTo>
                  <a:lnTo>
                    <a:pt x="1" y="2924"/>
                  </a:lnTo>
                  <a:lnTo>
                    <a:pt x="366" y="2753"/>
                  </a:lnTo>
                  <a:lnTo>
                    <a:pt x="1194" y="2363"/>
                  </a:lnTo>
                  <a:lnTo>
                    <a:pt x="2095" y="1925"/>
                  </a:lnTo>
                  <a:lnTo>
                    <a:pt x="2436" y="1706"/>
                  </a:lnTo>
                  <a:lnTo>
                    <a:pt x="2656" y="1560"/>
                  </a:lnTo>
                  <a:lnTo>
                    <a:pt x="2656" y="1560"/>
                  </a:lnTo>
                  <a:lnTo>
                    <a:pt x="2777" y="1414"/>
                  </a:lnTo>
                  <a:lnTo>
                    <a:pt x="2850" y="1243"/>
                  </a:lnTo>
                  <a:lnTo>
                    <a:pt x="2899" y="1073"/>
                  </a:lnTo>
                  <a:lnTo>
                    <a:pt x="2923" y="902"/>
                  </a:lnTo>
                  <a:lnTo>
                    <a:pt x="2899" y="732"/>
                  </a:lnTo>
                  <a:lnTo>
                    <a:pt x="2850" y="561"/>
                  </a:lnTo>
                  <a:lnTo>
                    <a:pt x="2777" y="415"/>
                  </a:lnTo>
                  <a:lnTo>
                    <a:pt x="2656" y="269"/>
                  </a:lnTo>
                  <a:lnTo>
                    <a:pt x="2656" y="269"/>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45;p18"/>
            <p:cNvSpPr/>
            <p:nvPr/>
          </p:nvSpPr>
          <p:spPr>
            <a:xfrm>
              <a:off x="652350" y="4711500"/>
              <a:ext cx="46925" cy="46925"/>
            </a:xfrm>
            <a:custGeom>
              <a:avLst/>
              <a:gdLst/>
              <a:ahLst/>
              <a:cxnLst/>
              <a:rect l="l" t="t" r="r" b="b"/>
              <a:pathLst>
                <a:path w="1877" h="1877" fill="none" extrusionOk="0">
                  <a:moveTo>
                    <a:pt x="1657" y="244"/>
                  </a:moveTo>
                  <a:lnTo>
                    <a:pt x="1657" y="244"/>
                  </a:lnTo>
                  <a:lnTo>
                    <a:pt x="1535" y="147"/>
                  </a:lnTo>
                  <a:lnTo>
                    <a:pt x="1413" y="74"/>
                  </a:lnTo>
                  <a:lnTo>
                    <a:pt x="1267" y="25"/>
                  </a:lnTo>
                  <a:lnTo>
                    <a:pt x="1121" y="1"/>
                  </a:lnTo>
                  <a:lnTo>
                    <a:pt x="975" y="25"/>
                  </a:lnTo>
                  <a:lnTo>
                    <a:pt x="829" y="74"/>
                  </a:lnTo>
                  <a:lnTo>
                    <a:pt x="707" y="147"/>
                  </a:lnTo>
                  <a:lnTo>
                    <a:pt x="585" y="244"/>
                  </a:lnTo>
                  <a:lnTo>
                    <a:pt x="585" y="244"/>
                  </a:lnTo>
                  <a:lnTo>
                    <a:pt x="464" y="391"/>
                  </a:lnTo>
                  <a:lnTo>
                    <a:pt x="366" y="610"/>
                  </a:lnTo>
                  <a:lnTo>
                    <a:pt x="269" y="878"/>
                  </a:lnTo>
                  <a:lnTo>
                    <a:pt x="171" y="1170"/>
                  </a:lnTo>
                  <a:lnTo>
                    <a:pt x="50" y="1681"/>
                  </a:lnTo>
                  <a:lnTo>
                    <a:pt x="1" y="1876"/>
                  </a:lnTo>
                  <a:lnTo>
                    <a:pt x="1" y="1876"/>
                  </a:lnTo>
                  <a:lnTo>
                    <a:pt x="220" y="1852"/>
                  </a:lnTo>
                  <a:lnTo>
                    <a:pt x="731" y="1706"/>
                  </a:lnTo>
                  <a:lnTo>
                    <a:pt x="999" y="1633"/>
                  </a:lnTo>
                  <a:lnTo>
                    <a:pt x="1267" y="1535"/>
                  </a:lnTo>
                  <a:lnTo>
                    <a:pt x="1511" y="1413"/>
                  </a:lnTo>
                  <a:lnTo>
                    <a:pt x="1657" y="1316"/>
                  </a:lnTo>
                  <a:lnTo>
                    <a:pt x="1657" y="1316"/>
                  </a:lnTo>
                  <a:lnTo>
                    <a:pt x="1754" y="1194"/>
                  </a:lnTo>
                  <a:lnTo>
                    <a:pt x="1827" y="1048"/>
                  </a:lnTo>
                  <a:lnTo>
                    <a:pt x="1876" y="926"/>
                  </a:lnTo>
                  <a:lnTo>
                    <a:pt x="1876" y="780"/>
                  </a:lnTo>
                  <a:lnTo>
                    <a:pt x="1876" y="634"/>
                  </a:lnTo>
                  <a:lnTo>
                    <a:pt x="1827" y="488"/>
                  </a:lnTo>
                  <a:lnTo>
                    <a:pt x="1754" y="366"/>
                  </a:lnTo>
                  <a:lnTo>
                    <a:pt x="1657" y="244"/>
                  </a:lnTo>
                  <a:lnTo>
                    <a:pt x="1657" y="244"/>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46;p18"/>
            <p:cNvSpPr/>
            <p:nvPr/>
          </p:nvSpPr>
          <p:spPr>
            <a:xfrm>
              <a:off x="579300" y="4638450"/>
              <a:ext cx="46900" cy="46900"/>
            </a:xfrm>
            <a:custGeom>
              <a:avLst/>
              <a:gdLst/>
              <a:ahLst/>
              <a:cxnLst/>
              <a:rect l="l" t="t" r="r" b="b"/>
              <a:pathLst>
                <a:path w="1876" h="1876" fill="none" extrusionOk="0">
                  <a:moveTo>
                    <a:pt x="1632" y="219"/>
                  </a:moveTo>
                  <a:lnTo>
                    <a:pt x="1632" y="219"/>
                  </a:lnTo>
                  <a:lnTo>
                    <a:pt x="1510" y="122"/>
                  </a:lnTo>
                  <a:lnTo>
                    <a:pt x="1388" y="49"/>
                  </a:lnTo>
                  <a:lnTo>
                    <a:pt x="1242" y="0"/>
                  </a:lnTo>
                  <a:lnTo>
                    <a:pt x="1096" y="0"/>
                  </a:lnTo>
                  <a:lnTo>
                    <a:pt x="950" y="0"/>
                  </a:lnTo>
                  <a:lnTo>
                    <a:pt x="828" y="49"/>
                  </a:lnTo>
                  <a:lnTo>
                    <a:pt x="682" y="122"/>
                  </a:lnTo>
                  <a:lnTo>
                    <a:pt x="560" y="219"/>
                  </a:lnTo>
                  <a:lnTo>
                    <a:pt x="560" y="219"/>
                  </a:lnTo>
                  <a:lnTo>
                    <a:pt x="463" y="366"/>
                  </a:lnTo>
                  <a:lnTo>
                    <a:pt x="341" y="609"/>
                  </a:lnTo>
                  <a:lnTo>
                    <a:pt x="244" y="877"/>
                  </a:lnTo>
                  <a:lnTo>
                    <a:pt x="171" y="1145"/>
                  </a:lnTo>
                  <a:lnTo>
                    <a:pt x="25" y="1656"/>
                  </a:lnTo>
                  <a:lnTo>
                    <a:pt x="0" y="1876"/>
                  </a:lnTo>
                  <a:lnTo>
                    <a:pt x="0" y="1876"/>
                  </a:lnTo>
                  <a:lnTo>
                    <a:pt x="195" y="1827"/>
                  </a:lnTo>
                  <a:lnTo>
                    <a:pt x="707" y="1705"/>
                  </a:lnTo>
                  <a:lnTo>
                    <a:pt x="999" y="1608"/>
                  </a:lnTo>
                  <a:lnTo>
                    <a:pt x="1267" y="1510"/>
                  </a:lnTo>
                  <a:lnTo>
                    <a:pt x="1486" y="1413"/>
                  </a:lnTo>
                  <a:lnTo>
                    <a:pt x="1632" y="1291"/>
                  </a:lnTo>
                  <a:lnTo>
                    <a:pt x="1632" y="1291"/>
                  </a:lnTo>
                  <a:lnTo>
                    <a:pt x="1729" y="1169"/>
                  </a:lnTo>
                  <a:lnTo>
                    <a:pt x="1802" y="1048"/>
                  </a:lnTo>
                  <a:lnTo>
                    <a:pt x="1851" y="901"/>
                  </a:lnTo>
                  <a:lnTo>
                    <a:pt x="1876" y="755"/>
                  </a:lnTo>
                  <a:lnTo>
                    <a:pt x="1851" y="609"/>
                  </a:lnTo>
                  <a:lnTo>
                    <a:pt x="1802" y="463"/>
                  </a:lnTo>
                  <a:lnTo>
                    <a:pt x="1729" y="341"/>
                  </a:lnTo>
                  <a:lnTo>
                    <a:pt x="1632" y="219"/>
                  </a:lnTo>
                  <a:lnTo>
                    <a:pt x="1632" y="219"/>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TextBox 13">
            <a:extLst>
              <a:ext uri="{FF2B5EF4-FFF2-40B4-BE49-F238E27FC236}">
                <a16:creationId xmlns:a16="http://schemas.microsoft.com/office/drawing/2014/main" id="{F3BCE262-58E1-4BA9-8DF2-8AA54B63960E}"/>
              </a:ext>
            </a:extLst>
          </p:cNvPr>
          <p:cNvSpPr txBox="1"/>
          <p:nvPr/>
        </p:nvSpPr>
        <p:spPr>
          <a:xfrm>
            <a:off x="735080" y="578897"/>
            <a:ext cx="8568952" cy="3985706"/>
          </a:xfrm>
          <a:prstGeom prst="rect">
            <a:avLst/>
          </a:prstGeom>
          <a:noFill/>
        </p:spPr>
        <p:txBody>
          <a:bodyPr wrap="square">
            <a:spAutoFit/>
          </a:bodyPr>
          <a:lstStyle/>
          <a:p>
            <a:r>
              <a:rPr lang="en-IN" sz="1100" dirty="0">
                <a:solidFill>
                  <a:schemeClr val="accent3">
                    <a:lumMod val="50000"/>
                  </a:schemeClr>
                </a:solidFill>
                <a:latin typeface="Helvetica" panose="020B0604020202020204" pitchFamily="34" charset="0"/>
                <a:cs typeface="Helvetica" panose="020B0604020202020204" pitchFamily="34" charset="0"/>
              </a:rPr>
              <a:t>13. Amazon. In, Flipkart.com, Snapdeal.com has a Perceived Trustworthiness.</a:t>
            </a:r>
          </a:p>
          <a:p>
            <a:endParaRPr lang="en-IN" sz="1100" dirty="0">
              <a:solidFill>
                <a:schemeClr val="accent3">
                  <a:lumMod val="50000"/>
                </a:schemeClr>
              </a:solidFill>
              <a:latin typeface="Helvetica" panose="020B0604020202020204" pitchFamily="34" charset="0"/>
              <a:cs typeface="Helvetica" panose="020B0604020202020204" pitchFamily="34" charset="0"/>
            </a:endParaRPr>
          </a:p>
          <a:p>
            <a:r>
              <a:rPr lang="en-IN" sz="1100" dirty="0">
                <a:solidFill>
                  <a:schemeClr val="accent3">
                    <a:lumMod val="50000"/>
                  </a:schemeClr>
                </a:solidFill>
                <a:latin typeface="Helvetica" panose="020B0604020202020204" pitchFamily="34" charset="0"/>
                <a:cs typeface="Helvetica" panose="020B0604020202020204" pitchFamily="34" charset="0"/>
              </a:rPr>
              <a:t>14. Presence of online assistance through multi-channel is mostly provided by </a:t>
            </a:r>
            <a:r>
              <a:rPr lang="en-IN" sz="1100" dirty="0" err="1">
                <a:solidFill>
                  <a:schemeClr val="accent3">
                    <a:lumMod val="50000"/>
                  </a:schemeClr>
                </a:solidFill>
                <a:latin typeface="Helvetica" panose="020B0604020202020204" pitchFamily="34" charset="0"/>
                <a:cs typeface="Helvetica" panose="020B0604020202020204" pitchFamily="34" charset="0"/>
              </a:rPr>
              <a:t>Amazon.In</a:t>
            </a:r>
            <a:r>
              <a:rPr lang="en-IN" sz="1100" dirty="0">
                <a:solidFill>
                  <a:schemeClr val="accent3">
                    <a:lumMod val="50000"/>
                  </a:schemeClr>
                </a:solidFill>
                <a:latin typeface="Helvetica" panose="020B0604020202020204" pitchFamily="34" charset="0"/>
                <a:cs typeface="Helvetica" panose="020B0604020202020204" pitchFamily="34" charset="0"/>
              </a:rPr>
              <a:t>, Flipkart.com, and Snapdeal.com.</a:t>
            </a:r>
          </a:p>
          <a:p>
            <a:endParaRPr lang="en-IN" sz="1100" dirty="0">
              <a:solidFill>
                <a:schemeClr val="accent3">
                  <a:lumMod val="50000"/>
                </a:schemeClr>
              </a:solidFill>
              <a:latin typeface="Helvetica" panose="020B0604020202020204" pitchFamily="34" charset="0"/>
              <a:cs typeface="Helvetica" panose="020B0604020202020204" pitchFamily="34" charset="0"/>
            </a:endParaRPr>
          </a:p>
          <a:p>
            <a:r>
              <a:rPr lang="en-IN" sz="1100" dirty="0">
                <a:solidFill>
                  <a:schemeClr val="accent3">
                    <a:lumMod val="50000"/>
                  </a:schemeClr>
                </a:solidFill>
                <a:latin typeface="Helvetica" panose="020B0604020202020204" pitchFamily="34" charset="0"/>
                <a:cs typeface="Helvetica" panose="020B0604020202020204" pitchFamily="34" charset="0"/>
              </a:rPr>
              <a:t>15. Longer time to get logged in (promotion, sales period): Amazon.in, Flipkart.com, Paytm.com.</a:t>
            </a:r>
          </a:p>
          <a:p>
            <a:r>
              <a:rPr lang="en-IN" sz="1100" dirty="0">
                <a:solidFill>
                  <a:schemeClr val="accent3">
                    <a:lumMod val="50000"/>
                  </a:schemeClr>
                </a:solidFill>
                <a:latin typeface="Helvetica" panose="020B0604020202020204" pitchFamily="34" charset="0"/>
                <a:cs typeface="Helvetica" panose="020B0604020202020204" pitchFamily="34" charset="0"/>
              </a:rPr>
              <a:t>    </a:t>
            </a:r>
          </a:p>
          <a:p>
            <a:r>
              <a:rPr lang="en-IN" sz="1100" dirty="0">
                <a:solidFill>
                  <a:schemeClr val="accent3">
                    <a:lumMod val="50000"/>
                  </a:schemeClr>
                </a:solidFill>
                <a:latin typeface="Helvetica" panose="020B0604020202020204" pitchFamily="34" charset="0"/>
                <a:cs typeface="Helvetica" panose="020B0604020202020204" pitchFamily="34" charset="0"/>
              </a:rPr>
              <a:t>16. Amazon.in, Flipkart.com, Myntra.com, Snapdeal.com takes longer time in displaying graphics and photos.</a:t>
            </a:r>
          </a:p>
          <a:p>
            <a:endParaRPr lang="en-IN" sz="1100" dirty="0">
              <a:solidFill>
                <a:schemeClr val="accent3">
                  <a:lumMod val="50000"/>
                </a:schemeClr>
              </a:solidFill>
              <a:latin typeface="Helvetica" panose="020B0604020202020204" pitchFamily="34" charset="0"/>
              <a:cs typeface="Helvetica" panose="020B0604020202020204" pitchFamily="34" charset="0"/>
            </a:endParaRPr>
          </a:p>
          <a:p>
            <a:r>
              <a:rPr lang="en-IN" sz="1100" dirty="0">
                <a:solidFill>
                  <a:schemeClr val="accent3">
                    <a:lumMod val="50000"/>
                  </a:schemeClr>
                </a:solidFill>
                <a:latin typeface="Helvetica" panose="020B0604020202020204" pitchFamily="34" charset="0"/>
                <a:cs typeface="Helvetica" panose="020B0604020202020204" pitchFamily="34" charset="0"/>
              </a:rPr>
              <a:t>17. Myntra.com, Paytm.com, snapdeal.com has a practice of late declaration of prices.</a:t>
            </a:r>
          </a:p>
          <a:p>
            <a:endParaRPr lang="en-IN" sz="1100" dirty="0">
              <a:solidFill>
                <a:schemeClr val="accent3">
                  <a:lumMod val="50000"/>
                </a:schemeClr>
              </a:solidFill>
              <a:latin typeface="Helvetica" panose="020B0604020202020204" pitchFamily="34" charset="0"/>
              <a:cs typeface="Helvetica" panose="020B0604020202020204" pitchFamily="34" charset="0"/>
            </a:endParaRPr>
          </a:p>
          <a:p>
            <a:r>
              <a:rPr lang="en-IN" sz="1100" dirty="0">
                <a:solidFill>
                  <a:schemeClr val="accent3">
                    <a:lumMod val="50000"/>
                  </a:schemeClr>
                </a:solidFill>
                <a:latin typeface="Helvetica" panose="020B0604020202020204" pitchFamily="34" charset="0"/>
                <a:cs typeface="Helvetica" panose="020B0604020202020204" pitchFamily="34" charset="0"/>
              </a:rPr>
              <a:t>18. Myntra.com, Paytm.com, snapdeal.com, Flipkart.com has a longer page loading time (promotion, sales period).</a:t>
            </a:r>
          </a:p>
          <a:p>
            <a:endParaRPr lang="en-IN" sz="1100" dirty="0">
              <a:solidFill>
                <a:schemeClr val="accent3">
                  <a:lumMod val="50000"/>
                </a:schemeClr>
              </a:solidFill>
              <a:latin typeface="Helvetica" panose="020B0604020202020204" pitchFamily="34" charset="0"/>
              <a:cs typeface="Helvetica" panose="020B0604020202020204" pitchFamily="34" charset="0"/>
            </a:endParaRPr>
          </a:p>
          <a:p>
            <a:r>
              <a:rPr lang="en-IN" sz="1100" dirty="0">
                <a:solidFill>
                  <a:schemeClr val="accent3">
                    <a:lumMod val="50000"/>
                  </a:schemeClr>
                </a:solidFill>
                <a:latin typeface="Helvetica" panose="020B0604020202020204" pitchFamily="34" charset="0"/>
                <a:cs typeface="Helvetica" panose="020B0604020202020204" pitchFamily="34" charset="0"/>
              </a:rPr>
              <a:t>19. Amazon.in and snapdeal.com has limited mode of payment on most products.</a:t>
            </a:r>
          </a:p>
          <a:p>
            <a:endParaRPr lang="en-IN" sz="1100" dirty="0">
              <a:solidFill>
                <a:schemeClr val="accent3">
                  <a:lumMod val="50000"/>
                </a:schemeClr>
              </a:solidFill>
              <a:latin typeface="Helvetica" panose="020B0604020202020204" pitchFamily="34" charset="0"/>
              <a:cs typeface="Helvetica" panose="020B0604020202020204" pitchFamily="34" charset="0"/>
            </a:endParaRPr>
          </a:p>
          <a:p>
            <a:r>
              <a:rPr lang="en-IN" sz="1100" dirty="0">
                <a:solidFill>
                  <a:schemeClr val="accent3">
                    <a:lumMod val="50000"/>
                  </a:schemeClr>
                </a:solidFill>
                <a:latin typeface="Helvetica" panose="020B0604020202020204" pitchFamily="34" charset="0"/>
                <a:cs typeface="Helvetica" panose="020B0604020202020204" pitchFamily="34" charset="0"/>
              </a:rPr>
              <a:t>20. Paytm.com, snapdeal.com, Flipkart.com has a longer delivery period.</a:t>
            </a:r>
          </a:p>
          <a:p>
            <a:endParaRPr lang="en-IN" sz="1100" dirty="0">
              <a:solidFill>
                <a:schemeClr val="accent3">
                  <a:lumMod val="50000"/>
                </a:schemeClr>
              </a:solidFill>
              <a:latin typeface="Helvetica" panose="020B0604020202020204" pitchFamily="34" charset="0"/>
              <a:cs typeface="Helvetica" panose="020B0604020202020204" pitchFamily="34" charset="0"/>
            </a:endParaRPr>
          </a:p>
          <a:p>
            <a:r>
              <a:rPr lang="en-IN" sz="1100" dirty="0">
                <a:solidFill>
                  <a:schemeClr val="accent3">
                    <a:lumMod val="50000"/>
                  </a:schemeClr>
                </a:solidFill>
                <a:latin typeface="Helvetica" panose="020B0604020202020204" pitchFamily="34" charset="0"/>
                <a:cs typeface="Helvetica" panose="020B0604020202020204" pitchFamily="34" charset="0"/>
              </a:rPr>
              <a:t>21. Amazon.in, Paytm.com has regular change in website/application design.</a:t>
            </a:r>
          </a:p>
          <a:p>
            <a:endParaRPr lang="en-IN" sz="1100" dirty="0">
              <a:solidFill>
                <a:schemeClr val="accent3">
                  <a:lumMod val="50000"/>
                </a:schemeClr>
              </a:solidFill>
              <a:latin typeface="Helvetica" panose="020B0604020202020204" pitchFamily="34" charset="0"/>
              <a:cs typeface="Helvetica" panose="020B0604020202020204" pitchFamily="34" charset="0"/>
            </a:endParaRPr>
          </a:p>
          <a:p>
            <a:r>
              <a:rPr lang="en-IN" sz="1100" dirty="0">
                <a:solidFill>
                  <a:schemeClr val="accent3">
                    <a:lumMod val="50000"/>
                  </a:schemeClr>
                </a:solidFill>
                <a:latin typeface="Helvetica" panose="020B0604020202020204" pitchFamily="34" charset="0"/>
                <a:cs typeface="Helvetica" panose="020B0604020202020204" pitchFamily="34" charset="0"/>
              </a:rPr>
              <a:t>22. Amazon.in, Myntra.com, Snapdeal.com, Paytm.com has frequent disruption when moving from one page to another.</a:t>
            </a:r>
          </a:p>
          <a:p>
            <a:endParaRPr lang="en-IN" sz="1100" dirty="0">
              <a:solidFill>
                <a:schemeClr val="accent3">
                  <a:lumMod val="50000"/>
                </a:schemeClr>
              </a:solidFill>
              <a:latin typeface="Helvetica" panose="020B0604020202020204" pitchFamily="34" charset="0"/>
              <a:cs typeface="Helvetica" panose="020B0604020202020204" pitchFamily="34" charset="0"/>
            </a:endParaRPr>
          </a:p>
          <a:p>
            <a:r>
              <a:rPr lang="en-IN" sz="1100" dirty="0">
                <a:solidFill>
                  <a:schemeClr val="accent3">
                    <a:lumMod val="50000"/>
                  </a:schemeClr>
                </a:solidFill>
                <a:latin typeface="Helvetica" panose="020B0604020202020204" pitchFamily="34" charset="0"/>
                <a:cs typeface="Helvetica" panose="020B0604020202020204" pitchFamily="34" charset="0"/>
              </a:rPr>
              <a:t>23. Amazon.in and Flipkart.com Website are as efficient as before.</a:t>
            </a:r>
          </a:p>
          <a:p>
            <a:endParaRPr lang="en-IN" sz="1100" dirty="0">
              <a:solidFill>
                <a:schemeClr val="accent3">
                  <a:lumMod val="50000"/>
                </a:schemeClr>
              </a:solidFill>
              <a:latin typeface="Helvetica" panose="020B0604020202020204" pitchFamily="34" charset="0"/>
              <a:cs typeface="Helvetica" panose="020B0604020202020204" pitchFamily="34" charset="0"/>
            </a:endParaRPr>
          </a:p>
          <a:p>
            <a:r>
              <a:rPr lang="en-IN" sz="1100" dirty="0">
                <a:solidFill>
                  <a:schemeClr val="accent3">
                    <a:lumMod val="50000"/>
                  </a:schemeClr>
                </a:solidFill>
                <a:latin typeface="Helvetica" panose="020B0604020202020204" pitchFamily="34" charset="0"/>
                <a:cs typeface="Helvetica" panose="020B0604020202020204" pitchFamily="34" charset="0"/>
              </a:rPr>
              <a:t>24. Amazon.in and Flipkart.com seems to be the most recommended Indian online retailer website.</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oogle Shape;139;p18"/>
          <p:cNvGrpSpPr/>
          <p:nvPr/>
        </p:nvGrpSpPr>
        <p:grpSpPr>
          <a:xfrm>
            <a:off x="6929454" y="428610"/>
            <a:ext cx="1847361" cy="1847352"/>
            <a:chOff x="6643075" y="3664250"/>
            <a:chExt cx="407950" cy="407975"/>
          </a:xfrm>
        </p:grpSpPr>
        <p:sp>
          <p:nvSpPr>
            <p:cNvPr id="4" name="Google Shape;140;p18"/>
            <p:cNvSpPr/>
            <p:nvPr/>
          </p:nvSpPr>
          <p:spPr>
            <a:xfrm>
              <a:off x="6794075" y="3815250"/>
              <a:ext cx="211300" cy="211300"/>
            </a:xfrm>
            <a:custGeom>
              <a:avLst/>
              <a:gdLst/>
              <a:ahLst/>
              <a:cxnLst/>
              <a:rect l="l" t="t" r="r" b="b"/>
              <a:pathLst>
                <a:path w="8452" h="8452" fill="none" extrusionOk="0">
                  <a:moveTo>
                    <a:pt x="0" y="8135"/>
                  </a:moveTo>
                  <a:lnTo>
                    <a:pt x="0" y="8135"/>
                  </a:lnTo>
                  <a:lnTo>
                    <a:pt x="438" y="8257"/>
                  </a:lnTo>
                  <a:lnTo>
                    <a:pt x="852" y="8354"/>
                  </a:lnTo>
                  <a:lnTo>
                    <a:pt x="1291" y="8403"/>
                  </a:lnTo>
                  <a:lnTo>
                    <a:pt x="1729" y="8452"/>
                  </a:lnTo>
                  <a:lnTo>
                    <a:pt x="2168" y="8452"/>
                  </a:lnTo>
                  <a:lnTo>
                    <a:pt x="2606" y="8427"/>
                  </a:lnTo>
                  <a:lnTo>
                    <a:pt x="3020" y="8378"/>
                  </a:lnTo>
                  <a:lnTo>
                    <a:pt x="3458" y="8281"/>
                  </a:lnTo>
                  <a:lnTo>
                    <a:pt x="3872" y="8184"/>
                  </a:lnTo>
                  <a:lnTo>
                    <a:pt x="4311" y="8037"/>
                  </a:lnTo>
                  <a:lnTo>
                    <a:pt x="4701" y="7867"/>
                  </a:lnTo>
                  <a:lnTo>
                    <a:pt x="5115" y="7672"/>
                  </a:lnTo>
                  <a:lnTo>
                    <a:pt x="5504" y="7429"/>
                  </a:lnTo>
                  <a:lnTo>
                    <a:pt x="5870" y="7185"/>
                  </a:lnTo>
                  <a:lnTo>
                    <a:pt x="6235" y="6893"/>
                  </a:lnTo>
                  <a:lnTo>
                    <a:pt x="6576" y="6576"/>
                  </a:lnTo>
                  <a:lnTo>
                    <a:pt x="6576" y="6576"/>
                  </a:lnTo>
                  <a:lnTo>
                    <a:pt x="6892" y="6235"/>
                  </a:lnTo>
                  <a:lnTo>
                    <a:pt x="7185" y="5870"/>
                  </a:lnTo>
                  <a:lnTo>
                    <a:pt x="7428" y="5505"/>
                  </a:lnTo>
                  <a:lnTo>
                    <a:pt x="7672" y="5115"/>
                  </a:lnTo>
                  <a:lnTo>
                    <a:pt x="7867" y="4701"/>
                  </a:lnTo>
                  <a:lnTo>
                    <a:pt x="8037" y="4311"/>
                  </a:lnTo>
                  <a:lnTo>
                    <a:pt x="8183" y="3873"/>
                  </a:lnTo>
                  <a:lnTo>
                    <a:pt x="8281" y="3459"/>
                  </a:lnTo>
                  <a:lnTo>
                    <a:pt x="8378" y="3020"/>
                  </a:lnTo>
                  <a:lnTo>
                    <a:pt x="8427" y="2606"/>
                  </a:lnTo>
                  <a:lnTo>
                    <a:pt x="8451" y="2168"/>
                  </a:lnTo>
                  <a:lnTo>
                    <a:pt x="8451" y="1730"/>
                  </a:lnTo>
                  <a:lnTo>
                    <a:pt x="8402" y="1291"/>
                  </a:lnTo>
                  <a:lnTo>
                    <a:pt x="8354" y="853"/>
                  </a:lnTo>
                  <a:lnTo>
                    <a:pt x="8256" y="439"/>
                  </a:lnTo>
                  <a:lnTo>
                    <a:pt x="8135" y="0"/>
                  </a:lnTo>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100">
                <a:solidFill>
                  <a:schemeClr val="accent2">
                    <a:lumMod val="50000"/>
                  </a:schemeClr>
                </a:solidFill>
              </a:endParaRPr>
            </a:p>
          </p:txBody>
        </p:sp>
        <p:sp>
          <p:nvSpPr>
            <p:cNvPr id="5" name="Google Shape;141;p18"/>
            <p:cNvSpPr/>
            <p:nvPr/>
          </p:nvSpPr>
          <p:spPr>
            <a:xfrm>
              <a:off x="6643075" y="3664250"/>
              <a:ext cx="407950" cy="407975"/>
            </a:xfrm>
            <a:custGeom>
              <a:avLst/>
              <a:gdLst/>
              <a:ahLst/>
              <a:cxnLst/>
              <a:rect l="l" t="t" r="r" b="b"/>
              <a:pathLst>
                <a:path w="16318" h="16319" fill="none" extrusionOk="0">
                  <a:moveTo>
                    <a:pt x="16074" y="244"/>
                  </a:moveTo>
                  <a:lnTo>
                    <a:pt x="16074" y="244"/>
                  </a:lnTo>
                  <a:lnTo>
                    <a:pt x="15928" y="122"/>
                  </a:lnTo>
                  <a:lnTo>
                    <a:pt x="15758" y="49"/>
                  </a:lnTo>
                  <a:lnTo>
                    <a:pt x="15538" y="0"/>
                  </a:lnTo>
                  <a:lnTo>
                    <a:pt x="15319" y="0"/>
                  </a:lnTo>
                  <a:lnTo>
                    <a:pt x="15051" y="25"/>
                  </a:lnTo>
                  <a:lnTo>
                    <a:pt x="14759" y="73"/>
                  </a:lnTo>
                  <a:lnTo>
                    <a:pt x="14442" y="171"/>
                  </a:lnTo>
                  <a:lnTo>
                    <a:pt x="14102" y="293"/>
                  </a:lnTo>
                  <a:lnTo>
                    <a:pt x="13736" y="439"/>
                  </a:lnTo>
                  <a:lnTo>
                    <a:pt x="13347" y="609"/>
                  </a:lnTo>
                  <a:lnTo>
                    <a:pt x="12957" y="828"/>
                  </a:lnTo>
                  <a:lnTo>
                    <a:pt x="12543" y="1048"/>
                  </a:lnTo>
                  <a:lnTo>
                    <a:pt x="11666" y="1608"/>
                  </a:lnTo>
                  <a:lnTo>
                    <a:pt x="10716" y="2265"/>
                  </a:lnTo>
                  <a:lnTo>
                    <a:pt x="10716" y="2265"/>
                  </a:lnTo>
                  <a:lnTo>
                    <a:pt x="10278" y="2095"/>
                  </a:lnTo>
                  <a:lnTo>
                    <a:pt x="9815" y="1949"/>
                  </a:lnTo>
                  <a:lnTo>
                    <a:pt x="9352" y="1851"/>
                  </a:lnTo>
                  <a:lnTo>
                    <a:pt x="8890" y="1778"/>
                  </a:lnTo>
                  <a:lnTo>
                    <a:pt x="8427" y="1730"/>
                  </a:lnTo>
                  <a:lnTo>
                    <a:pt x="7940" y="1730"/>
                  </a:lnTo>
                  <a:lnTo>
                    <a:pt x="7477" y="1778"/>
                  </a:lnTo>
                  <a:lnTo>
                    <a:pt x="7014" y="1827"/>
                  </a:lnTo>
                  <a:lnTo>
                    <a:pt x="6551" y="1924"/>
                  </a:lnTo>
                  <a:lnTo>
                    <a:pt x="6089" y="2070"/>
                  </a:lnTo>
                  <a:lnTo>
                    <a:pt x="5650" y="2241"/>
                  </a:lnTo>
                  <a:lnTo>
                    <a:pt x="5212" y="2436"/>
                  </a:lnTo>
                  <a:lnTo>
                    <a:pt x="4774" y="2679"/>
                  </a:lnTo>
                  <a:lnTo>
                    <a:pt x="4384" y="2972"/>
                  </a:lnTo>
                  <a:lnTo>
                    <a:pt x="3994" y="3264"/>
                  </a:lnTo>
                  <a:lnTo>
                    <a:pt x="3605" y="3605"/>
                  </a:lnTo>
                  <a:lnTo>
                    <a:pt x="3605" y="3605"/>
                  </a:lnTo>
                  <a:lnTo>
                    <a:pt x="3264" y="3995"/>
                  </a:lnTo>
                  <a:lnTo>
                    <a:pt x="2971" y="4384"/>
                  </a:lnTo>
                  <a:lnTo>
                    <a:pt x="2679" y="4774"/>
                  </a:lnTo>
                  <a:lnTo>
                    <a:pt x="2436" y="5212"/>
                  </a:lnTo>
                  <a:lnTo>
                    <a:pt x="2241" y="5651"/>
                  </a:lnTo>
                  <a:lnTo>
                    <a:pt x="2070" y="6089"/>
                  </a:lnTo>
                  <a:lnTo>
                    <a:pt x="1924" y="6552"/>
                  </a:lnTo>
                  <a:lnTo>
                    <a:pt x="1827" y="7015"/>
                  </a:lnTo>
                  <a:lnTo>
                    <a:pt x="1778" y="7477"/>
                  </a:lnTo>
                  <a:lnTo>
                    <a:pt x="1729" y="7940"/>
                  </a:lnTo>
                  <a:lnTo>
                    <a:pt x="1729" y="8427"/>
                  </a:lnTo>
                  <a:lnTo>
                    <a:pt x="1778" y="8890"/>
                  </a:lnTo>
                  <a:lnTo>
                    <a:pt x="1851" y="9353"/>
                  </a:lnTo>
                  <a:lnTo>
                    <a:pt x="1948" y="9815"/>
                  </a:lnTo>
                  <a:lnTo>
                    <a:pt x="2095" y="10278"/>
                  </a:lnTo>
                  <a:lnTo>
                    <a:pt x="2265" y="10716"/>
                  </a:lnTo>
                  <a:lnTo>
                    <a:pt x="2265" y="10716"/>
                  </a:lnTo>
                  <a:lnTo>
                    <a:pt x="1607" y="11666"/>
                  </a:lnTo>
                  <a:lnTo>
                    <a:pt x="1047" y="12543"/>
                  </a:lnTo>
                  <a:lnTo>
                    <a:pt x="828" y="12957"/>
                  </a:lnTo>
                  <a:lnTo>
                    <a:pt x="609" y="13347"/>
                  </a:lnTo>
                  <a:lnTo>
                    <a:pt x="438" y="13737"/>
                  </a:lnTo>
                  <a:lnTo>
                    <a:pt x="292" y="14102"/>
                  </a:lnTo>
                  <a:lnTo>
                    <a:pt x="170" y="14443"/>
                  </a:lnTo>
                  <a:lnTo>
                    <a:pt x="73" y="14759"/>
                  </a:lnTo>
                  <a:lnTo>
                    <a:pt x="24" y="15052"/>
                  </a:lnTo>
                  <a:lnTo>
                    <a:pt x="0" y="15320"/>
                  </a:lnTo>
                  <a:lnTo>
                    <a:pt x="0" y="15539"/>
                  </a:lnTo>
                  <a:lnTo>
                    <a:pt x="49" y="15758"/>
                  </a:lnTo>
                  <a:lnTo>
                    <a:pt x="122" y="15928"/>
                  </a:lnTo>
                  <a:lnTo>
                    <a:pt x="244" y="16075"/>
                  </a:lnTo>
                  <a:lnTo>
                    <a:pt x="244" y="16075"/>
                  </a:lnTo>
                  <a:lnTo>
                    <a:pt x="341" y="16172"/>
                  </a:lnTo>
                  <a:lnTo>
                    <a:pt x="487" y="16245"/>
                  </a:lnTo>
                  <a:lnTo>
                    <a:pt x="633" y="16294"/>
                  </a:lnTo>
                  <a:lnTo>
                    <a:pt x="804" y="16318"/>
                  </a:lnTo>
                  <a:lnTo>
                    <a:pt x="974" y="16318"/>
                  </a:lnTo>
                  <a:lnTo>
                    <a:pt x="1169" y="16318"/>
                  </a:lnTo>
                  <a:lnTo>
                    <a:pt x="1388" y="16269"/>
                  </a:lnTo>
                  <a:lnTo>
                    <a:pt x="1632" y="16221"/>
                  </a:lnTo>
                  <a:lnTo>
                    <a:pt x="2143" y="16075"/>
                  </a:lnTo>
                  <a:lnTo>
                    <a:pt x="2703" y="15831"/>
                  </a:lnTo>
                  <a:lnTo>
                    <a:pt x="3312" y="15539"/>
                  </a:lnTo>
                  <a:lnTo>
                    <a:pt x="3946" y="15149"/>
                  </a:lnTo>
                  <a:lnTo>
                    <a:pt x="4652" y="14711"/>
                  </a:lnTo>
                  <a:lnTo>
                    <a:pt x="5358" y="14224"/>
                  </a:lnTo>
                  <a:lnTo>
                    <a:pt x="6113" y="13663"/>
                  </a:lnTo>
                  <a:lnTo>
                    <a:pt x="6892" y="13055"/>
                  </a:lnTo>
                  <a:lnTo>
                    <a:pt x="7696" y="12397"/>
                  </a:lnTo>
                  <a:lnTo>
                    <a:pt x="8500" y="11691"/>
                  </a:lnTo>
                  <a:lnTo>
                    <a:pt x="9304" y="10936"/>
                  </a:lnTo>
                  <a:lnTo>
                    <a:pt x="10132" y="10132"/>
                  </a:lnTo>
                  <a:lnTo>
                    <a:pt x="10132" y="10132"/>
                  </a:lnTo>
                  <a:lnTo>
                    <a:pt x="10935" y="9304"/>
                  </a:lnTo>
                  <a:lnTo>
                    <a:pt x="11690" y="8500"/>
                  </a:lnTo>
                  <a:lnTo>
                    <a:pt x="12397" y="7696"/>
                  </a:lnTo>
                  <a:lnTo>
                    <a:pt x="13054" y="6893"/>
                  </a:lnTo>
                  <a:lnTo>
                    <a:pt x="13663" y="6113"/>
                  </a:lnTo>
                  <a:lnTo>
                    <a:pt x="14223" y="5358"/>
                  </a:lnTo>
                  <a:lnTo>
                    <a:pt x="14710" y="4652"/>
                  </a:lnTo>
                  <a:lnTo>
                    <a:pt x="15149" y="3946"/>
                  </a:lnTo>
                  <a:lnTo>
                    <a:pt x="15538" y="3313"/>
                  </a:lnTo>
                  <a:lnTo>
                    <a:pt x="15831" y="2704"/>
                  </a:lnTo>
                  <a:lnTo>
                    <a:pt x="16074" y="2144"/>
                  </a:lnTo>
                  <a:lnTo>
                    <a:pt x="16220" y="1632"/>
                  </a:lnTo>
                  <a:lnTo>
                    <a:pt x="16269" y="1389"/>
                  </a:lnTo>
                  <a:lnTo>
                    <a:pt x="16318" y="1169"/>
                  </a:lnTo>
                  <a:lnTo>
                    <a:pt x="16318" y="975"/>
                  </a:lnTo>
                  <a:lnTo>
                    <a:pt x="16318" y="804"/>
                  </a:lnTo>
                  <a:lnTo>
                    <a:pt x="16293" y="634"/>
                  </a:lnTo>
                  <a:lnTo>
                    <a:pt x="16245" y="487"/>
                  </a:lnTo>
                  <a:lnTo>
                    <a:pt x="16172" y="341"/>
                  </a:lnTo>
                  <a:lnTo>
                    <a:pt x="16074" y="244"/>
                  </a:lnTo>
                  <a:lnTo>
                    <a:pt x="16074" y="244"/>
                  </a:lnTo>
                  <a:close/>
                  <a:moveTo>
                    <a:pt x="1827" y="13810"/>
                  </a:moveTo>
                  <a:lnTo>
                    <a:pt x="1827" y="13810"/>
                  </a:lnTo>
                  <a:lnTo>
                    <a:pt x="1754" y="13737"/>
                  </a:lnTo>
                  <a:lnTo>
                    <a:pt x="1729" y="13639"/>
                  </a:lnTo>
                  <a:lnTo>
                    <a:pt x="1681" y="13542"/>
                  </a:lnTo>
                  <a:lnTo>
                    <a:pt x="1681" y="13444"/>
                  </a:lnTo>
                  <a:lnTo>
                    <a:pt x="1681" y="13176"/>
                  </a:lnTo>
                  <a:lnTo>
                    <a:pt x="1754" y="12884"/>
                  </a:lnTo>
                  <a:lnTo>
                    <a:pt x="1875" y="12519"/>
                  </a:lnTo>
                  <a:lnTo>
                    <a:pt x="2046" y="12153"/>
                  </a:lnTo>
                  <a:lnTo>
                    <a:pt x="2265" y="11715"/>
                  </a:lnTo>
                  <a:lnTo>
                    <a:pt x="2533" y="11277"/>
                  </a:lnTo>
                  <a:lnTo>
                    <a:pt x="2533" y="11277"/>
                  </a:lnTo>
                  <a:lnTo>
                    <a:pt x="2752" y="11642"/>
                  </a:lnTo>
                  <a:lnTo>
                    <a:pt x="3020" y="12007"/>
                  </a:lnTo>
                  <a:lnTo>
                    <a:pt x="3288" y="12373"/>
                  </a:lnTo>
                  <a:lnTo>
                    <a:pt x="3605" y="12714"/>
                  </a:lnTo>
                  <a:lnTo>
                    <a:pt x="3605" y="12714"/>
                  </a:lnTo>
                  <a:lnTo>
                    <a:pt x="3897" y="12957"/>
                  </a:lnTo>
                  <a:lnTo>
                    <a:pt x="4165" y="13201"/>
                  </a:lnTo>
                  <a:lnTo>
                    <a:pt x="4165" y="13201"/>
                  </a:lnTo>
                  <a:lnTo>
                    <a:pt x="3751" y="13444"/>
                  </a:lnTo>
                  <a:lnTo>
                    <a:pt x="3361" y="13639"/>
                  </a:lnTo>
                  <a:lnTo>
                    <a:pt x="3020" y="13785"/>
                  </a:lnTo>
                  <a:lnTo>
                    <a:pt x="2679" y="13883"/>
                  </a:lnTo>
                  <a:lnTo>
                    <a:pt x="2411" y="13956"/>
                  </a:lnTo>
                  <a:lnTo>
                    <a:pt x="2168" y="13956"/>
                  </a:lnTo>
                  <a:lnTo>
                    <a:pt x="2070" y="13931"/>
                  </a:lnTo>
                  <a:lnTo>
                    <a:pt x="1973" y="13907"/>
                  </a:lnTo>
                  <a:lnTo>
                    <a:pt x="1900" y="13858"/>
                  </a:lnTo>
                  <a:lnTo>
                    <a:pt x="1827" y="13810"/>
                  </a:lnTo>
                  <a:lnTo>
                    <a:pt x="1827" y="13810"/>
                  </a:lnTo>
                  <a:close/>
                  <a:moveTo>
                    <a:pt x="8159" y="4482"/>
                  </a:moveTo>
                  <a:lnTo>
                    <a:pt x="8159" y="4482"/>
                  </a:lnTo>
                  <a:lnTo>
                    <a:pt x="8037" y="4482"/>
                  </a:lnTo>
                  <a:lnTo>
                    <a:pt x="7940" y="4433"/>
                  </a:lnTo>
                  <a:lnTo>
                    <a:pt x="7842" y="4384"/>
                  </a:lnTo>
                  <a:lnTo>
                    <a:pt x="7745" y="4311"/>
                  </a:lnTo>
                  <a:lnTo>
                    <a:pt x="7672" y="4238"/>
                  </a:lnTo>
                  <a:lnTo>
                    <a:pt x="7623" y="4141"/>
                  </a:lnTo>
                  <a:lnTo>
                    <a:pt x="7574" y="4019"/>
                  </a:lnTo>
                  <a:lnTo>
                    <a:pt x="7574" y="3897"/>
                  </a:lnTo>
                  <a:lnTo>
                    <a:pt x="7574" y="3897"/>
                  </a:lnTo>
                  <a:lnTo>
                    <a:pt x="7574" y="3775"/>
                  </a:lnTo>
                  <a:lnTo>
                    <a:pt x="7623" y="3678"/>
                  </a:lnTo>
                  <a:lnTo>
                    <a:pt x="7672" y="3580"/>
                  </a:lnTo>
                  <a:lnTo>
                    <a:pt x="7745" y="3483"/>
                  </a:lnTo>
                  <a:lnTo>
                    <a:pt x="7842" y="3410"/>
                  </a:lnTo>
                  <a:lnTo>
                    <a:pt x="7940" y="3361"/>
                  </a:lnTo>
                  <a:lnTo>
                    <a:pt x="8037" y="3337"/>
                  </a:lnTo>
                  <a:lnTo>
                    <a:pt x="8159" y="3313"/>
                  </a:lnTo>
                  <a:lnTo>
                    <a:pt x="8159" y="3313"/>
                  </a:lnTo>
                  <a:lnTo>
                    <a:pt x="8281" y="3337"/>
                  </a:lnTo>
                  <a:lnTo>
                    <a:pt x="8378" y="3361"/>
                  </a:lnTo>
                  <a:lnTo>
                    <a:pt x="8476" y="3410"/>
                  </a:lnTo>
                  <a:lnTo>
                    <a:pt x="8573" y="3483"/>
                  </a:lnTo>
                  <a:lnTo>
                    <a:pt x="8646" y="3580"/>
                  </a:lnTo>
                  <a:lnTo>
                    <a:pt x="8695" y="3678"/>
                  </a:lnTo>
                  <a:lnTo>
                    <a:pt x="8743" y="3775"/>
                  </a:lnTo>
                  <a:lnTo>
                    <a:pt x="8743" y="3897"/>
                  </a:lnTo>
                  <a:lnTo>
                    <a:pt x="8743" y="3897"/>
                  </a:lnTo>
                  <a:lnTo>
                    <a:pt x="8743" y="4019"/>
                  </a:lnTo>
                  <a:lnTo>
                    <a:pt x="8695" y="4141"/>
                  </a:lnTo>
                  <a:lnTo>
                    <a:pt x="8646" y="4238"/>
                  </a:lnTo>
                  <a:lnTo>
                    <a:pt x="8573" y="4311"/>
                  </a:lnTo>
                  <a:lnTo>
                    <a:pt x="8476" y="4384"/>
                  </a:lnTo>
                  <a:lnTo>
                    <a:pt x="8378" y="4433"/>
                  </a:lnTo>
                  <a:lnTo>
                    <a:pt x="8281" y="4482"/>
                  </a:lnTo>
                  <a:lnTo>
                    <a:pt x="8159" y="4482"/>
                  </a:lnTo>
                  <a:lnTo>
                    <a:pt x="8159" y="4482"/>
                  </a:lnTo>
                  <a:close/>
                  <a:moveTo>
                    <a:pt x="9133" y="5943"/>
                  </a:moveTo>
                  <a:lnTo>
                    <a:pt x="9133" y="5943"/>
                  </a:lnTo>
                  <a:lnTo>
                    <a:pt x="9036" y="5943"/>
                  </a:lnTo>
                  <a:lnTo>
                    <a:pt x="8963" y="5919"/>
                  </a:lnTo>
                  <a:lnTo>
                    <a:pt x="8841" y="5846"/>
                  </a:lnTo>
                  <a:lnTo>
                    <a:pt x="8768" y="5724"/>
                  </a:lnTo>
                  <a:lnTo>
                    <a:pt x="8743" y="5651"/>
                  </a:lnTo>
                  <a:lnTo>
                    <a:pt x="8743" y="5553"/>
                  </a:lnTo>
                  <a:lnTo>
                    <a:pt x="8743" y="5553"/>
                  </a:lnTo>
                  <a:lnTo>
                    <a:pt x="8743" y="5480"/>
                  </a:lnTo>
                  <a:lnTo>
                    <a:pt x="8768" y="5407"/>
                  </a:lnTo>
                  <a:lnTo>
                    <a:pt x="8841" y="5285"/>
                  </a:lnTo>
                  <a:lnTo>
                    <a:pt x="8963" y="5212"/>
                  </a:lnTo>
                  <a:lnTo>
                    <a:pt x="9036" y="5188"/>
                  </a:lnTo>
                  <a:lnTo>
                    <a:pt x="9133" y="5164"/>
                  </a:lnTo>
                  <a:lnTo>
                    <a:pt x="9133" y="5164"/>
                  </a:lnTo>
                  <a:lnTo>
                    <a:pt x="9206" y="5188"/>
                  </a:lnTo>
                  <a:lnTo>
                    <a:pt x="9279" y="5212"/>
                  </a:lnTo>
                  <a:lnTo>
                    <a:pt x="9401" y="5285"/>
                  </a:lnTo>
                  <a:lnTo>
                    <a:pt x="9474" y="5407"/>
                  </a:lnTo>
                  <a:lnTo>
                    <a:pt x="9498" y="5480"/>
                  </a:lnTo>
                  <a:lnTo>
                    <a:pt x="9523" y="5553"/>
                  </a:lnTo>
                  <a:lnTo>
                    <a:pt x="9523" y="5553"/>
                  </a:lnTo>
                  <a:lnTo>
                    <a:pt x="9498" y="5651"/>
                  </a:lnTo>
                  <a:lnTo>
                    <a:pt x="9474" y="5724"/>
                  </a:lnTo>
                  <a:lnTo>
                    <a:pt x="9401" y="5846"/>
                  </a:lnTo>
                  <a:lnTo>
                    <a:pt x="9279" y="5919"/>
                  </a:lnTo>
                  <a:lnTo>
                    <a:pt x="9206" y="5943"/>
                  </a:lnTo>
                  <a:lnTo>
                    <a:pt x="9133" y="5943"/>
                  </a:lnTo>
                  <a:lnTo>
                    <a:pt x="9133" y="5943"/>
                  </a:lnTo>
                  <a:close/>
                  <a:moveTo>
                    <a:pt x="9986" y="4409"/>
                  </a:moveTo>
                  <a:lnTo>
                    <a:pt x="9986" y="4409"/>
                  </a:lnTo>
                  <a:lnTo>
                    <a:pt x="9888" y="4409"/>
                  </a:lnTo>
                  <a:lnTo>
                    <a:pt x="9815" y="4384"/>
                  </a:lnTo>
                  <a:lnTo>
                    <a:pt x="9693" y="4287"/>
                  </a:lnTo>
                  <a:lnTo>
                    <a:pt x="9620" y="4165"/>
                  </a:lnTo>
                  <a:lnTo>
                    <a:pt x="9596" y="4092"/>
                  </a:lnTo>
                  <a:lnTo>
                    <a:pt x="9596" y="4019"/>
                  </a:lnTo>
                  <a:lnTo>
                    <a:pt x="9596" y="4019"/>
                  </a:lnTo>
                  <a:lnTo>
                    <a:pt x="9596" y="3946"/>
                  </a:lnTo>
                  <a:lnTo>
                    <a:pt x="9620" y="3873"/>
                  </a:lnTo>
                  <a:lnTo>
                    <a:pt x="9693" y="3751"/>
                  </a:lnTo>
                  <a:lnTo>
                    <a:pt x="9815" y="3654"/>
                  </a:lnTo>
                  <a:lnTo>
                    <a:pt x="9888" y="3629"/>
                  </a:lnTo>
                  <a:lnTo>
                    <a:pt x="9986" y="3629"/>
                  </a:lnTo>
                  <a:lnTo>
                    <a:pt x="9986" y="3629"/>
                  </a:lnTo>
                  <a:lnTo>
                    <a:pt x="10059" y="3629"/>
                  </a:lnTo>
                  <a:lnTo>
                    <a:pt x="10132" y="3654"/>
                  </a:lnTo>
                  <a:lnTo>
                    <a:pt x="10253" y="3751"/>
                  </a:lnTo>
                  <a:lnTo>
                    <a:pt x="10327" y="3873"/>
                  </a:lnTo>
                  <a:lnTo>
                    <a:pt x="10351" y="3946"/>
                  </a:lnTo>
                  <a:lnTo>
                    <a:pt x="10375" y="4019"/>
                  </a:lnTo>
                  <a:lnTo>
                    <a:pt x="10375" y="4019"/>
                  </a:lnTo>
                  <a:lnTo>
                    <a:pt x="10351" y="4092"/>
                  </a:lnTo>
                  <a:lnTo>
                    <a:pt x="10327" y="4165"/>
                  </a:lnTo>
                  <a:lnTo>
                    <a:pt x="10253" y="4287"/>
                  </a:lnTo>
                  <a:lnTo>
                    <a:pt x="10132" y="4384"/>
                  </a:lnTo>
                  <a:lnTo>
                    <a:pt x="10059" y="4409"/>
                  </a:lnTo>
                  <a:lnTo>
                    <a:pt x="9986" y="4409"/>
                  </a:lnTo>
                  <a:lnTo>
                    <a:pt x="9986" y="4409"/>
                  </a:lnTo>
                  <a:close/>
                  <a:moveTo>
                    <a:pt x="13200" y="4165"/>
                  </a:moveTo>
                  <a:lnTo>
                    <a:pt x="13200" y="4165"/>
                  </a:lnTo>
                  <a:lnTo>
                    <a:pt x="12957" y="3897"/>
                  </a:lnTo>
                  <a:lnTo>
                    <a:pt x="12713" y="3605"/>
                  </a:lnTo>
                  <a:lnTo>
                    <a:pt x="12713" y="3605"/>
                  </a:lnTo>
                  <a:lnTo>
                    <a:pt x="12372" y="3288"/>
                  </a:lnTo>
                  <a:lnTo>
                    <a:pt x="12007" y="3020"/>
                  </a:lnTo>
                  <a:lnTo>
                    <a:pt x="11642" y="2752"/>
                  </a:lnTo>
                  <a:lnTo>
                    <a:pt x="11276" y="2533"/>
                  </a:lnTo>
                  <a:lnTo>
                    <a:pt x="11276" y="2533"/>
                  </a:lnTo>
                  <a:lnTo>
                    <a:pt x="11715" y="2265"/>
                  </a:lnTo>
                  <a:lnTo>
                    <a:pt x="12153" y="2046"/>
                  </a:lnTo>
                  <a:lnTo>
                    <a:pt x="12518" y="1876"/>
                  </a:lnTo>
                  <a:lnTo>
                    <a:pt x="12884" y="1754"/>
                  </a:lnTo>
                  <a:lnTo>
                    <a:pt x="13176" y="1681"/>
                  </a:lnTo>
                  <a:lnTo>
                    <a:pt x="13444" y="1681"/>
                  </a:lnTo>
                  <a:lnTo>
                    <a:pt x="13541" y="1681"/>
                  </a:lnTo>
                  <a:lnTo>
                    <a:pt x="13639" y="1730"/>
                  </a:lnTo>
                  <a:lnTo>
                    <a:pt x="13736" y="1754"/>
                  </a:lnTo>
                  <a:lnTo>
                    <a:pt x="13809" y="1827"/>
                  </a:lnTo>
                  <a:lnTo>
                    <a:pt x="13809" y="1827"/>
                  </a:lnTo>
                  <a:lnTo>
                    <a:pt x="13858" y="1900"/>
                  </a:lnTo>
                  <a:lnTo>
                    <a:pt x="13907" y="1973"/>
                  </a:lnTo>
                  <a:lnTo>
                    <a:pt x="13931" y="2070"/>
                  </a:lnTo>
                  <a:lnTo>
                    <a:pt x="13955" y="2168"/>
                  </a:lnTo>
                  <a:lnTo>
                    <a:pt x="13955" y="2411"/>
                  </a:lnTo>
                  <a:lnTo>
                    <a:pt x="13882" y="2679"/>
                  </a:lnTo>
                  <a:lnTo>
                    <a:pt x="13785" y="3020"/>
                  </a:lnTo>
                  <a:lnTo>
                    <a:pt x="13639" y="3361"/>
                  </a:lnTo>
                  <a:lnTo>
                    <a:pt x="13444" y="3751"/>
                  </a:lnTo>
                  <a:lnTo>
                    <a:pt x="13200" y="4165"/>
                  </a:lnTo>
                  <a:lnTo>
                    <a:pt x="13200" y="4165"/>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100">
                <a:solidFill>
                  <a:schemeClr val="accent2">
                    <a:lumMod val="50000"/>
                  </a:schemeClr>
                </a:solidFill>
              </a:endParaRPr>
            </a:p>
          </p:txBody>
        </p:sp>
      </p:grpSp>
      <p:sp>
        <p:nvSpPr>
          <p:cNvPr id="6" name="Google Shape;148;p18"/>
          <p:cNvSpPr/>
          <p:nvPr/>
        </p:nvSpPr>
        <p:spPr>
          <a:xfrm rot="2697278">
            <a:off x="7921136" y="2360858"/>
            <a:ext cx="438306" cy="418511"/>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100">
              <a:solidFill>
                <a:schemeClr val="accent2">
                  <a:lumMod val="50000"/>
                </a:schemeClr>
              </a:solidFill>
            </a:endParaRPr>
          </a:p>
        </p:txBody>
      </p:sp>
      <p:sp>
        <p:nvSpPr>
          <p:cNvPr id="7" name="Google Shape;149;p18"/>
          <p:cNvSpPr/>
          <p:nvPr/>
        </p:nvSpPr>
        <p:spPr>
          <a:xfrm>
            <a:off x="8286776" y="2143122"/>
            <a:ext cx="175587" cy="167693"/>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100">
              <a:solidFill>
                <a:schemeClr val="accent2">
                  <a:lumMod val="50000"/>
                </a:schemeClr>
              </a:solidFill>
            </a:endParaRPr>
          </a:p>
        </p:txBody>
      </p:sp>
      <p:grpSp>
        <p:nvGrpSpPr>
          <p:cNvPr id="8" name="Google Shape;142;p18"/>
          <p:cNvGrpSpPr/>
          <p:nvPr/>
        </p:nvGrpSpPr>
        <p:grpSpPr>
          <a:xfrm rot="-587346">
            <a:off x="7202801" y="2987977"/>
            <a:ext cx="759491" cy="759448"/>
            <a:chOff x="576250" y="4319400"/>
            <a:chExt cx="442075" cy="442050"/>
          </a:xfrm>
        </p:grpSpPr>
        <p:sp>
          <p:nvSpPr>
            <p:cNvPr id="9" name="Google Shape;143;p18"/>
            <p:cNvSpPr/>
            <p:nvPr/>
          </p:nvSpPr>
          <p:spPr>
            <a:xfrm>
              <a:off x="576250" y="4319400"/>
              <a:ext cx="442075" cy="442050"/>
            </a:xfrm>
            <a:custGeom>
              <a:avLst/>
              <a:gdLst/>
              <a:ahLst/>
              <a:cxnLst/>
              <a:rect l="l" t="t" r="r" b="b"/>
              <a:pathLst>
                <a:path w="17683" h="17682" fill="none" extrusionOk="0">
                  <a:moveTo>
                    <a:pt x="11472" y="17292"/>
                  </a:moveTo>
                  <a:lnTo>
                    <a:pt x="11472" y="12153"/>
                  </a:lnTo>
                  <a:lnTo>
                    <a:pt x="16416" y="7209"/>
                  </a:lnTo>
                  <a:lnTo>
                    <a:pt x="16416" y="7209"/>
                  </a:lnTo>
                  <a:lnTo>
                    <a:pt x="16562" y="7063"/>
                  </a:lnTo>
                  <a:lnTo>
                    <a:pt x="16684" y="6868"/>
                  </a:lnTo>
                  <a:lnTo>
                    <a:pt x="16830" y="6674"/>
                  </a:lnTo>
                  <a:lnTo>
                    <a:pt x="16927" y="6479"/>
                  </a:lnTo>
                  <a:lnTo>
                    <a:pt x="17146" y="6040"/>
                  </a:lnTo>
                  <a:lnTo>
                    <a:pt x="17317" y="5553"/>
                  </a:lnTo>
                  <a:lnTo>
                    <a:pt x="17439" y="5042"/>
                  </a:lnTo>
                  <a:lnTo>
                    <a:pt x="17560" y="4506"/>
                  </a:lnTo>
                  <a:lnTo>
                    <a:pt x="17633" y="3970"/>
                  </a:lnTo>
                  <a:lnTo>
                    <a:pt x="17658" y="3434"/>
                  </a:lnTo>
                  <a:lnTo>
                    <a:pt x="17682" y="2898"/>
                  </a:lnTo>
                  <a:lnTo>
                    <a:pt x="17682" y="2411"/>
                  </a:lnTo>
                  <a:lnTo>
                    <a:pt x="17658" y="1949"/>
                  </a:lnTo>
                  <a:lnTo>
                    <a:pt x="17609" y="1510"/>
                  </a:lnTo>
                  <a:lnTo>
                    <a:pt x="17536" y="1145"/>
                  </a:lnTo>
                  <a:lnTo>
                    <a:pt x="17463" y="828"/>
                  </a:lnTo>
                  <a:lnTo>
                    <a:pt x="17366" y="585"/>
                  </a:lnTo>
                  <a:lnTo>
                    <a:pt x="17292" y="487"/>
                  </a:lnTo>
                  <a:lnTo>
                    <a:pt x="17244" y="439"/>
                  </a:lnTo>
                  <a:lnTo>
                    <a:pt x="17244" y="439"/>
                  </a:lnTo>
                  <a:lnTo>
                    <a:pt x="17195" y="390"/>
                  </a:lnTo>
                  <a:lnTo>
                    <a:pt x="17098" y="317"/>
                  </a:lnTo>
                  <a:lnTo>
                    <a:pt x="16854" y="219"/>
                  </a:lnTo>
                  <a:lnTo>
                    <a:pt x="16537" y="146"/>
                  </a:lnTo>
                  <a:lnTo>
                    <a:pt x="16172" y="73"/>
                  </a:lnTo>
                  <a:lnTo>
                    <a:pt x="15734" y="25"/>
                  </a:lnTo>
                  <a:lnTo>
                    <a:pt x="15271" y="0"/>
                  </a:lnTo>
                  <a:lnTo>
                    <a:pt x="14784" y="0"/>
                  </a:lnTo>
                  <a:lnTo>
                    <a:pt x="14248" y="25"/>
                  </a:lnTo>
                  <a:lnTo>
                    <a:pt x="13712" y="49"/>
                  </a:lnTo>
                  <a:lnTo>
                    <a:pt x="13176" y="122"/>
                  </a:lnTo>
                  <a:lnTo>
                    <a:pt x="12641" y="244"/>
                  </a:lnTo>
                  <a:lnTo>
                    <a:pt x="12129" y="366"/>
                  </a:lnTo>
                  <a:lnTo>
                    <a:pt x="11642" y="536"/>
                  </a:lnTo>
                  <a:lnTo>
                    <a:pt x="11204" y="755"/>
                  </a:lnTo>
                  <a:lnTo>
                    <a:pt x="10985" y="853"/>
                  </a:lnTo>
                  <a:lnTo>
                    <a:pt x="10814" y="999"/>
                  </a:lnTo>
                  <a:lnTo>
                    <a:pt x="10619" y="1121"/>
                  </a:lnTo>
                  <a:lnTo>
                    <a:pt x="10473" y="1267"/>
                  </a:lnTo>
                  <a:lnTo>
                    <a:pt x="5529" y="6211"/>
                  </a:lnTo>
                  <a:lnTo>
                    <a:pt x="390" y="6211"/>
                  </a:lnTo>
                  <a:lnTo>
                    <a:pt x="390" y="6211"/>
                  </a:lnTo>
                  <a:lnTo>
                    <a:pt x="244" y="6235"/>
                  </a:lnTo>
                  <a:lnTo>
                    <a:pt x="147" y="6259"/>
                  </a:lnTo>
                  <a:lnTo>
                    <a:pt x="49" y="6308"/>
                  </a:lnTo>
                  <a:lnTo>
                    <a:pt x="0" y="6381"/>
                  </a:lnTo>
                  <a:lnTo>
                    <a:pt x="0" y="6454"/>
                  </a:lnTo>
                  <a:lnTo>
                    <a:pt x="25" y="6552"/>
                  </a:lnTo>
                  <a:lnTo>
                    <a:pt x="74" y="6649"/>
                  </a:lnTo>
                  <a:lnTo>
                    <a:pt x="171" y="6771"/>
                  </a:lnTo>
                  <a:lnTo>
                    <a:pt x="2582" y="9158"/>
                  </a:lnTo>
                  <a:lnTo>
                    <a:pt x="2265" y="9474"/>
                  </a:lnTo>
                  <a:lnTo>
                    <a:pt x="950" y="9718"/>
                  </a:lnTo>
                  <a:lnTo>
                    <a:pt x="950" y="9718"/>
                  </a:lnTo>
                  <a:lnTo>
                    <a:pt x="804" y="9767"/>
                  </a:lnTo>
                  <a:lnTo>
                    <a:pt x="682" y="9815"/>
                  </a:lnTo>
                  <a:lnTo>
                    <a:pt x="609" y="9913"/>
                  </a:lnTo>
                  <a:lnTo>
                    <a:pt x="561" y="9986"/>
                  </a:lnTo>
                  <a:lnTo>
                    <a:pt x="561" y="10083"/>
                  </a:lnTo>
                  <a:lnTo>
                    <a:pt x="585" y="10205"/>
                  </a:lnTo>
                  <a:lnTo>
                    <a:pt x="634" y="10302"/>
                  </a:lnTo>
                  <a:lnTo>
                    <a:pt x="731" y="10424"/>
                  </a:lnTo>
                  <a:lnTo>
                    <a:pt x="7258" y="16951"/>
                  </a:lnTo>
                  <a:lnTo>
                    <a:pt x="7258" y="16951"/>
                  </a:lnTo>
                  <a:lnTo>
                    <a:pt x="7380" y="17049"/>
                  </a:lnTo>
                  <a:lnTo>
                    <a:pt x="7477" y="17097"/>
                  </a:lnTo>
                  <a:lnTo>
                    <a:pt x="7599" y="17122"/>
                  </a:lnTo>
                  <a:lnTo>
                    <a:pt x="7697" y="17122"/>
                  </a:lnTo>
                  <a:lnTo>
                    <a:pt x="7770" y="17073"/>
                  </a:lnTo>
                  <a:lnTo>
                    <a:pt x="7867" y="17000"/>
                  </a:lnTo>
                  <a:lnTo>
                    <a:pt x="7916" y="16878"/>
                  </a:lnTo>
                  <a:lnTo>
                    <a:pt x="7965" y="16732"/>
                  </a:lnTo>
                  <a:lnTo>
                    <a:pt x="8208" y="15417"/>
                  </a:lnTo>
                  <a:lnTo>
                    <a:pt x="8525" y="15100"/>
                  </a:lnTo>
                  <a:lnTo>
                    <a:pt x="10911" y="17511"/>
                  </a:lnTo>
                  <a:lnTo>
                    <a:pt x="10911" y="17511"/>
                  </a:lnTo>
                  <a:lnTo>
                    <a:pt x="11033" y="17609"/>
                  </a:lnTo>
                  <a:lnTo>
                    <a:pt x="11131" y="17658"/>
                  </a:lnTo>
                  <a:lnTo>
                    <a:pt x="11228" y="17682"/>
                  </a:lnTo>
                  <a:lnTo>
                    <a:pt x="11301" y="17682"/>
                  </a:lnTo>
                  <a:lnTo>
                    <a:pt x="11374" y="17633"/>
                  </a:lnTo>
                  <a:lnTo>
                    <a:pt x="11423" y="17536"/>
                  </a:lnTo>
                  <a:lnTo>
                    <a:pt x="11447" y="17438"/>
                  </a:lnTo>
                  <a:lnTo>
                    <a:pt x="11472" y="17292"/>
                  </a:lnTo>
                  <a:lnTo>
                    <a:pt x="11472" y="17292"/>
                  </a:lnTo>
                  <a:close/>
                  <a:moveTo>
                    <a:pt x="6162" y="12202"/>
                  </a:moveTo>
                  <a:lnTo>
                    <a:pt x="6162" y="12202"/>
                  </a:lnTo>
                  <a:lnTo>
                    <a:pt x="6089" y="12275"/>
                  </a:lnTo>
                  <a:lnTo>
                    <a:pt x="6016" y="12324"/>
                  </a:lnTo>
                  <a:lnTo>
                    <a:pt x="5919" y="12348"/>
                  </a:lnTo>
                  <a:lnTo>
                    <a:pt x="5821" y="12348"/>
                  </a:lnTo>
                  <a:lnTo>
                    <a:pt x="5724" y="12348"/>
                  </a:lnTo>
                  <a:lnTo>
                    <a:pt x="5626" y="12324"/>
                  </a:lnTo>
                  <a:lnTo>
                    <a:pt x="5553" y="12275"/>
                  </a:lnTo>
                  <a:lnTo>
                    <a:pt x="5480" y="12202"/>
                  </a:lnTo>
                  <a:lnTo>
                    <a:pt x="5480" y="12202"/>
                  </a:lnTo>
                  <a:lnTo>
                    <a:pt x="5407" y="12129"/>
                  </a:lnTo>
                  <a:lnTo>
                    <a:pt x="5359" y="12056"/>
                  </a:lnTo>
                  <a:lnTo>
                    <a:pt x="5334" y="11959"/>
                  </a:lnTo>
                  <a:lnTo>
                    <a:pt x="5334" y="11861"/>
                  </a:lnTo>
                  <a:lnTo>
                    <a:pt x="5334" y="11764"/>
                  </a:lnTo>
                  <a:lnTo>
                    <a:pt x="5359" y="11666"/>
                  </a:lnTo>
                  <a:lnTo>
                    <a:pt x="5407" y="11593"/>
                  </a:lnTo>
                  <a:lnTo>
                    <a:pt x="5480" y="11520"/>
                  </a:lnTo>
                  <a:lnTo>
                    <a:pt x="8013" y="8987"/>
                  </a:lnTo>
                  <a:lnTo>
                    <a:pt x="8013" y="8987"/>
                  </a:lnTo>
                  <a:lnTo>
                    <a:pt x="8086" y="8939"/>
                  </a:lnTo>
                  <a:lnTo>
                    <a:pt x="8159" y="8890"/>
                  </a:lnTo>
                  <a:lnTo>
                    <a:pt x="8257" y="8865"/>
                  </a:lnTo>
                  <a:lnTo>
                    <a:pt x="8354" y="8841"/>
                  </a:lnTo>
                  <a:lnTo>
                    <a:pt x="8452" y="8865"/>
                  </a:lnTo>
                  <a:lnTo>
                    <a:pt x="8525" y="8890"/>
                  </a:lnTo>
                  <a:lnTo>
                    <a:pt x="8622" y="8939"/>
                  </a:lnTo>
                  <a:lnTo>
                    <a:pt x="8695" y="8987"/>
                  </a:lnTo>
                  <a:lnTo>
                    <a:pt x="8695" y="8987"/>
                  </a:lnTo>
                  <a:lnTo>
                    <a:pt x="8744" y="9060"/>
                  </a:lnTo>
                  <a:lnTo>
                    <a:pt x="8793" y="9158"/>
                  </a:lnTo>
                  <a:lnTo>
                    <a:pt x="8817" y="9231"/>
                  </a:lnTo>
                  <a:lnTo>
                    <a:pt x="8841" y="9328"/>
                  </a:lnTo>
                  <a:lnTo>
                    <a:pt x="8817" y="9426"/>
                  </a:lnTo>
                  <a:lnTo>
                    <a:pt x="8793" y="9523"/>
                  </a:lnTo>
                  <a:lnTo>
                    <a:pt x="8744" y="9596"/>
                  </a:lnTo>
                  <a:lnTo>
                    <a:pt x="8695" y="9669"/>
                  </a:lnTo>
                  <a:lnTo>
                    <a:pt x="6162" y="12202"/>
                  </a:lnTo>
                  <a:close/>
                  <a:moveTo>
                    <a:pt x="13396" y="7307"/>
                  </a:moveTo>
                  <a:lnTo>
                    <a:pt x="13396" y="7307"/>
                  </a:lnTo>
                  <a:lnTo>
                    <a:pt x="13274" y="7404"/>
                  </a:lnTo>
                  <a:lnTo>
                    <a:pt x="13152" y="7477"/>
                  </a:lnTo>
                  <a:lnTo>
                    <a:pt x="13006" y="7526"/>
                  </a:lnTo>
                  <a:lnTo>
                    <a:pt x="12836" y="7550"/>
                  </a:lnTo>
                  <a:lnTo>
                    <a:pt x="12689" y="7526"/>
                  </a:lnTo>
                  <a:lnTo>
                    <a:pt x="12543" y="7477"/>
                  </a:lnTo>
                  <a:lnTo>
                    <a:pt x="12421" y="7404"/>
                  </a:lnTo>
                  <a:lnTo>
                    <a:pt x="12300" y="7307"/>
                  </a:lnTo>
                  <a:lnTo>
                    <a:pt x="10376" y="5383"/>
                  </a:lnTo>
                  <a:lnTo>
                    <a:pt x="10376" y="5383"/>
                  </a:lnTo>
                  <a:lnTo>
                    <a:pt x="10278" y="5261"/>
                  </a:lnTo>
                  <a:lnTo>
                    <a:pt x="10205" y="5139"/>
                  </a:lnTo>
                  <a:lnTo>
                    <a:pt x="10156" y="4993"/>
                  </a:lnTo>
                  <a:lnTo>
                    <a:pt x="10132" y="4847"/>
                  </a:lnTo>
                  <a:lnTo>
                    <a:pt x="10156" y="4676"/>
                  </a:lnTo>
                  <a:lnTo>
                    <a:pt x="10205" y="4530"/>
                  </a:lnTo>
                  <a:lnTo>
                    <a:pt x="10278" y="4408"/>
                  </a:lnTo>
                  <a:lnTo>
                    <a:pt x="10376" y="4287"/>
                  </a:lnTo>
                  <a:lnTo>
                    <a:pt x="10376" y="4287"/>
                  </a:lnTo>
                  <a:lnTo>
                    <a:pt x="11326" y="3313"/>
                  </a:lnTo>
                  <a:lnTo>
                    <a:pt x="11326" y="3313"/>
                  </a:lnTo>
                  <a:lnTo>
                    <a:pt x="11496" y="3166"/>
                  </a:lnTo>
                  <a:lnTo>
                    <a:pt x="11666" y="3045"/>
                  </a:lnTo>
                  <a:lnTo>
                    <a:pt x="11861" y="2947"/>
                  </a:lnTo>
                  <a:lnTo>
                    <a:pt x="12032" y="2850"/>
                  </a:lnTo>
                  <a:lnTo>
                    <a:pt x="12227" y="2777"/>
                  </a:lnTo>
                  <a:lnTo>
                    <a:pt x="12446" y="2728"/>
                  </a:lnTo>
                  <a:lnTo>
                    <a:pt x="12641" y="2704"/>
                  </a:lnTo>
                  <a:lnTo>
                    <a:pt x="12836" y="2704"/>
                  </a:lnTo>
                  <a:lnTo>
                    <a:pt x="13055" y="2704"/>
                  </a:lnTo>
                  <a:lnTo>
                    <a:pt x="13250" y="2728"/>
                  </a:lnTo>
                  <a:lnTo>
                    <a:pt x="13469" y="2777"/>
                  </a:lnTo>
                  <a:lnTo>
                    <a:pt x="13664" y="2850"/>
                  </a:lnTo>
                  <a:lnTo>
                    <a:pt x="13834" y="2947"/>
                  </a:lnTo>
                  <a:lnTo>
                    <a:pt x="14029" y="3045"/>
                  </a:lnTo>
                  <a:lnTo>
                    <a:pt x="14199" y="3166"/>
                  </a:lnTo>
                  <a:lnTo>
                    <a:pt x="14370" y="3313"/>
                  </a:lnTo>
                  <a:lnTo>
                    <a:pt x="14370" y="3313"/>
                  </a:lnTo>
                  <a:lnTo>
                    <a:pt x="14516" y="3483"/>
                  </a:lnTo>
                  <a:lnTo>
                    <a:pt x="14638" y="3653"/>
                  </a:lnTo>
                  <a:lnTo>
                    <a:pt x="14735" y="3848"/>
                  </a:lnTo>
                  <a:lnTo>
                    <a:pt x="14833" y="4019"/>
                  </a:lnTo>
                  <a:lnTo>
                    <a:pt x="14906" y="4214"/>
                  </a:lnTo>
                  <a:lnTo>
                    <a:pt x="14954" y="4433"/>
                  </a:lnTo>
                  <a:lnTo>
                    <a:pt x="14979" y="4628"/>
                  </a:lnTo>
                  <a:lnTo>
                    <a:pt x="14979" y="4847"/>
                  </a:lnTo>
                  <a:lnTo>
                    <a:pt x="14979" y="5042"/>
                  </a:lnTo>
                  <a:lnTo>
                    <a:pt x="14954" y="5237"/>
                  </a:lnTo>
                  <a:lnTo>
                    <a:pt x="14906" y="5456"/>
                  </a:lnTo>
                  <a:lnTo>
                    <a:pt x="14833" y="5651"/>
                  </a:lnTo>
                  <a:lnTo>
                    <a:pt x="14735" y="5821"/>
                  </a:lnTo>
                  <a:lnTo>
                    <a:pt x="14638" y="6016"/>
                  </a:lnTo>
                  <a:lnTo>
                    <a:pt x="14516" y="6186"/>
                  </a:lnTo>
                  <a:lnTo>
                    <a:pt x="14370" y="6357"/>
                  </a:lnTo>
                  <a:lnTo>
                    <a:pt x="14370" y="6357"/>
                  </a:lnTo>
                  <a:lnTo>
                    <a:pt x="13396" y="7307"/>
                  </a:lnTo>
                  <a:lnTo>
                    <a:pt x="13396" y="7307"/>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100">
                <a:solidFill>
                  <a:schemeClr val="accent2">
                    <a:lumMod val="50000"/>
                  </a:schemeClr>
                </a:solidFill>
              </a:endParaRPr>
            </a:p>
          </p:txBody>
        </p:sp>
        <p:sp>
          <p:nvSpPr>
            <p:cNvPr id="10" name="Google Shape;144;p18"/>
            <p:cNvSpPr/>
            <p:nvPr/>
          </p:nvSpPr>
          <p:spPr>
            <a:xfrm>
              <a:off x="595725" y="4668875"/>
              <a:ext cx="73100" cy="73100"/>
            </a:xfrm>
            <a:custGeom>
              <a:avLst/>
              <a:gdLst/>
              <a:ahLst/>
              <a:cxnLst/>
              <a:rect l="l" t="t" r="r" b="b"/>
              <a:pathLst>
                <a:path w="2924" h="2924" fill="none" extrusionOk="0">
                  <a:moveTo>
                    <a:pt x="2656" y="269"/>
                  </a:moveTo>
                  <a:lnTo>
                    <a:pt x="2656" y="269"/>
                  </a:lnTo>
                  <a:lnTo>
                    <a:pt x="2509" y="147"/>
                  </a:lnTo>
                  <a:lnTo>
                    <a:pt x="2363" y="74"/>
                  </a:lnTo>
                  <a:lnTo>
                    <a:pt x="2193" y="25"/>
                  </a:lnTo>
                  <a:lnTo>
                    <a:pt x="2022" y="1"/>
                  </a:lnTo>
                  <a:lnTo>
                    <a:pt x="1852" y="25"/>
                  </a:lnTo>
                  <a:lnTo>
                    <a:pt x="1681" y="74"/>
                  </a:lnTo>
                  <a:lnTo>
                    <a:pt x="1511" y="147"/>
                  </a:lnTo>
                  <a:lnTo>
                    <a:pt x="1365" y="269"/>
                  </a:lnTo>
                  <a:lnTo>
                    <a:pt x="1365" y="269"/>
                  </a:lnTo>
                  <a:lnTo>
                    <a:pt x="1219" y="488"/>
                  </a:lnTo>
                  <a:lnTo>
                    <a:pt x="999" y="829"/>
                  </a:lnTo>
                  <a:lnTo>
                    <a:pt x="561" y="1730"/>
                  </a:lnTo>
                  <a:lnTo>
                    <a:pt x="171" y="2558"/>
                  </a:lnTo>
                  <a:lnTo>
                    <a:pt x="1" y="2924"/>
                  </a:lnTo>
                  <a:lnTo>
                    <a:pt x="1" y="2924"/>
                  </a:lnTo>
                  <a:lnTo>
                    <a:pt x="366" y="2753"/>
                  </a:lnTo>
                  <a:lnTo>
                    <a:pt x="1194" y="2363"/>
                  </a:lnTo>
                  <a:lnTo>
                    <a:pt x="2095" y="1925"/>
                  </a:lnTo>
                  <a:lnTo>
                    <a:pt x="2436" y="1706"/>
                  </a:lnTo>
                  <a:lnTo>
                    <a:pt x="2656" y="1560"/>
                  </a:lnTo>
                  <a:lnTo>
                    <a:pt x="2656" y="1560"/>
                  </a:lnTo>
                  <a:lnTo>
                    <a:pt x="2777" y="1414"/>
                  </a:lnTo>
                  <a:lnTo>
                    <a:pt x="2850" y="1243"/>
                  </a:lnTo>
                  <a:lnTo>
                    <a:pt x="2899" y="1073"/>
                  </a:lnTo>
                  <a:lnTo>
                    <a:pt x="2923" y="902"/>
                  </a:lnTo>
                  <a:lnTo>
                    <a:pt x="2899" y="732"/>
                  </a:lnTo>
                  <a:lnTo>
                    <a:pt x="2850" y="561"/>
                  </a:lnTo>
                  <a:lnTo>
                    <a:pt x="2777" y="415"/>
                  </a:lnTo>
                  <a:lnTo>
                    <a:pt x="2656" y="269"/>
                  </a:lnTo>
                  <a:lnTo>
                    <a:pt x="2656" y="269"/>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100">
                <a:solidFill>
                  <a:schemeClr val="accent2">
                    <a:lumMod val="50000"/>
                  </a:schemeClr>
                </a:solidFill>
              </a:endParaRPr>
            </a:p>
          </p:txBody>
        </p:sp>
        <p:sp>
          <p:nvSpPr>
            <p:cNvPr id="11" name="Google Shape;145;p18"/>
            <p:cNvSpPr/>
            <p:nvPr/>
          </p:nvSpPr>
          <p:spPr>
            <a:xfrm>
              <a:off x="652350" y="4711500"/>
              <a:ext cx="46925" cy="46925"/>
            </a:xfrm>
            <a:custGeom>
              <a:avLst/>
              <a:gdLst/>
              <a:ahLst/>
              <a:cxnLst/>
              <a:rect l="l" t="t" r="r" b="b"/>
              <a:pathLst>
                <a:path w="1877" h="1877" fill="none" extrusionOk="0">
                  <a:moveTo>
                    <a:pt x="1657" y="244"/>
                  </a:moveTo>
                  <a:lnTo>
                    <a:pt x="1657" y="244"/>
                  </a:lnTo>
                  <a:lnTo>
                    <a:pt x="1535" y="147"/>
                  </a:lnTo>
                  <a:lnTo>
                    <a:pt x="1413" y="74"/>
                  </a:lnTo>
                  <a:lnTo>
                    <a:pt x="1267" y="25"/>
                  </a:lnTo>
                  <a:lnTo>
                    <a:pt x="1121" y="1"/>
                  </a:lnTo>
                  <a:lnTo>
                    <a:pt x="975" y="25"/>
                  </a:lnTo>
                  <a:lnTo>
                    <a:pt x="829" y="74"/>
                  </a:lnTo>
                  <a:lnTo>
                    <a:pt x="707" y="147"/>
                  </a:lnTo>
                  <a:lnTo>
                    <a:pt x="585" y="244"/>
                  </a:lnTo>
                  <a:lnTo>
                    <a:pt x="585" y="244"/>
                  </a:lnTo>
                  <a:lnTo>
                    <a:pt x="464" y="391"/>
                  </a:lnTo>
                  <a:lnTo>
                    <a:pt x="366" y="610"/>
                  </a:lnTo>
                  <a:lnTo>
                    <a:pt x="269" y="878"/>
                  </a:lnTo>
                  <a:lnTo>
                    <a:pt x="171" y="1170"/>
                  </a:lnTo>
                  <a:lnTo>
                    <a:pt x="50" y="1681"/>
                  </a:lnTo>
                  <a:lnTo>
                    <a:pt x="1" y="1876"/>
                  </a:lnTo>
                  <a:lnTo>
                    <a:pt x="1" y="1876"/>
                  </a:lnTo>
                  <a:lnTo>
                    <a:pt x="220" y="1852"/>
                  </a:lnTo>
                  <a:lnTo>
                    <a:pt x="731" y="1706"/>
                  </a:lnTo>
                  <a:lnTo>
                    <a:pt x="999" y="1633"/>
                  </a:lnTo>
                  <a:lnTo>
                    <a:pt x="1267" y="1535"/>
                  </a:lnTo>
                  <a:lnTo>
                    <a:pt x="1511" y="1413"/>
                  </a:lnTo>
                  <a:lnTo>
                    <a:pt x="1657" y="1316"/>
                  </a:lnTo>
                  <a:lnTo>
                    <a:pt x="1657" y="1316"/>
                  </a:lnTo>
                  <a:lnTo>
                    <a:pt x="1754" y="1194"/>
                  </a:lnTo>
                  <a:lnTo>
                    <a:pt x="1827" y="1048"/>
                  </a:lnTo>
                  <a:lnTo>
                    <a:pt x="1876" y="926"/>
                  </a:lnTo>
                  <a:lnTo>
                    <a:pt x="1876" y="780"/>
                  </a:lnTo>
                  <a:lnTo>
                    <a:pt x="1876" y="634"/>
                  </a:lnTo>
                  <a:lnTo>
                    <a:pt x="1827" y="488"/>
                  </a:lnTo>
                  <a:lnTo>
                    <a:pt x="1754" y="366"/>
                  </a:lnTo>
                  <a:lnTo>
                    <a:pt x="1657" y="244"/>
                  </a:lnTo>
                  <a:lnTo>
                    <a:pt x="1657" y="244"/>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100">
                <a:solidFill>
                  <a:schemeClr val="accent2">
                    <a:lumMod val="50000"/>
                  </a:schemeClr>
                </a:solidFill>
              </a:endParaRPr>
            </a:p>
          </p:txBody>
        </p:sp>
        <p:sp>
          <p:nvSpPr>
            <p:cNvPr id="12" name="Google Shape;146;p18"/>
            <p:cNvSpPr/>
            <p:nvPr/>
          </p:nvSpPr>
          <p:spPr>
            <a:xfrm>
              <a:off x="579300" y="4638450"/>
              <a:ext cx="46900" cy="46900"/>
            </a:xfrm>
            <a:custGeom>
              <a:avLst/>
              <a:gdLst/>
              <a:ahLst/>
              <a:cxnLst/>
              <a:rect l="l" t="t" r="r" b="b"/>
              <a:pathLst>
                <a:path w="1876" h="1876" fill="none" extrusionOk="0">
                  <a:moveTo>
                    <a:pt x="1632" y="219"/>
                  </a:moveTo>
                  <a:lnTo>
                    <a:pt x="1632" y="219"/>
                  </a:lnTo>
                  <a:lnTo>
                    <a:pt x="1510" y="122"/>
                  </a:lnTo>
                  <a:lnTo>
                    <a:pt x="1388" y="49"/>
                  </a:lnTo>
                  <a:lnTo>
                    <a:pt x="1242" y="0"/>
                  </a:lnTo>
                  <a:lnTo>
                    <a:pt x="1096" y="0"/>
                  </a:lnTo>
                  <a:lnTo>
                    <a:pt x="950" y="0"/>
                  </a:lnTo>
                  <a:lnTo>
                    <a:pt x="828" y="49"/>
                  </a:lnTo>
                  <a:lnTo>
                    <a:pt x="682" y="122"/>
                  </a:lnTo>
                  <a:lnTo>
                    <a:pt x="560" y="219"/>
                  </a:lnTo>
                  <a:lnTo>
                    <a:pt x="560" y="219"/>
                  </a:lnTo>
                  <a:lnTo>
                    <a:pt x="463" y="366"/>
                  </a:lnTo>
                  <a:lnTo>
                    <a:pt x="341" y="609"/>
                  </a:lnTo>
                  <a:lnTo>
                    <a:pt x="244" y="877"/>
                  </a:lnTo>
                  <a:lnTo>
                    <a:pt x="171" y="1145"/>
                  </a:lnTo>
                  <a:lnTo>
                    <a:pt x="25" y="1656"/>
                  </a:lnTo>
                  <a:lnTo>
                    <a:pt x="0" y="1876"/>
                  </a:lnTo>
                  <a:lnTo>
                    <a:pt x="0" y="1876"/>
                  </a:lnTo>
                  <a:lnTo>
                    <a:pt x="195" y="1827"/>
                  </a:lnTo>
                  <a:lnTo>
                    <a:pt x="707" y="1705"/>
                  </a:lnTo>
                  <a:lnTo>
                    <a:pt x="999" y="1608"/>
                  </a:lnTo>
                  <a:lnTo>
                    <a:pt x="1267" y="1510"/>
                  </a:lnTo>
                  <a:lnTo>
                    <a:pt x="1486" y="1413"/>
                  </a:lnTo>
                  <a:lnTo>
                    <a:pt x="1632" y="1291"/>
                  </a:lnTo>
                  <a:lnTo>
                    <a:pt x="1632" y="1291"/>
                  </a:lnTo>
                  <a:lnTo>
                    <a:pt x="1729" y="1169"/>
                  </a:lnTo>
                  <a:lnTo>
                    <a:pt x="1802" y="1048"/>
                  </a:lnTo>
                  <a:lnTo>
                    <a:pt x="1851" y="901"/>
                  </a:lnTo>
                  <a:lnTo>
                    <a:pt x="1876" y="755"/>
                  </a:lnTo>
                  <a:lnTo>
                    <a:pt x="1851" y="609"/>
                  </a:lnTo>
                  <a:lnTo>
                    <a:pt x="1802" y="463"/>
                  </a:lnTo>
                  <a:lnTo>
                    <a:pt x="1729" y="341"/>
                  </a:lnTo>
                  <a:lnTo>
                    <a:pt x="1632" y="219"/>
                  </a:lnTo>
                  <a:lnTo>
                    <a:pt x="1632" y="219"/>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100">
                <a:solidFill>
                  <a:schemeClr val="accent2">
                    <a:lumMod val="50000"/>
                  </a:schemeClr>
                </a:solidFill>
              </a:endParaRPr>
            </a:p>
          </p:txBody>
        </p:sp>
      </p:grpSp>
      <p:sp>
        <p:nvSpPr>
          <p:cNvPr id="14" name="TextBox 13">
            <a:extLst>
              <a:ext uri="{FF2B5EF4-FFF2-40B4-BE49-F238E27FC236}">
                <a16:creationId xmlns:a16="http://schemas.microsoft.com/office/drawing/2014/main" id="{6CCE4B10-28A6-4B59-9541-0B3059CB4805}"/>
              </a:ext>
            </a:extLst>
          </p:cNvPr>
          <p:cNvSpPr txBox="1"/>
          <p:nvPr/>
        </p:nvSpPr>
        <p:spPr>
          <a:xfrm>
            <a:off x="795473" y="1263427"/>
            <a:ext cx="7774620" cy="2677656"/>
          </a:xfrm>
          <a:prstGeom prst="rect">
            <a:avLst/>
          </a:prstGeom>
          <a:noFill/>
        </p:spPr>
        <p:txBody>
          <a:bodyPr wrap="square">
            <a:spAutoFit/>
          </a:bodyPr>
          <a:lstStyle/>
          <a:p>
            <a:pPr marL="171450" indent="-171450" algn="l">
              <a:buFont typeface="Wingdings" panose="05000000000000000000" pitchFamily="2" charset="2"/>
              <a:buChar char="§"/>
            </a:pPr>
            <a:r>
              <a:rPr lang="en-US" sz="1200" b="0" i="0" dirty="0">
                <a:solidFill>
                  <a:schemeClr val="accent2">
                    <a:lumMod val="50000"/>
                  </a:schemeClr>
                </a:solidFill>
                <a:effectLst/>
                <a:latin typeface="Helvetica" panose="020B0604020202020204" pitchFamily="34" charset="0"/>
                <a:cs typeface="Helvetica" panose="020B0604020202020204" pitchFamily="34" charset="0"/>
              </a:rPr>
              <a:t>The purpose of this study is to understand the influence of utilitarian values, hedonic values, customer experience and perceived risk on E-commerce customer satisfaction in India.</a:t>
            </a:r>
          </a:p>
          <a:p>
            <a:pPr marL="171450" indent="-171450" algn="l">
              <a:buFont typeface="Wingdings" panose="05000000000000000000" pitchFamily="2" charset="2"/>
              <a:buChar char="§"/>
            </a:pPr>
            <a:r>
              <a:rPr lang="en-US" sz="1200" b="0" i="0" dirty="0">
                <a:solidFill>
                  <a:schemeClr val="accent2">
                    <a:lumMod val="50000"/>
                  </a:schemeClr>
                </a:solidFill>
                <a:effectLst/>
                <a:latin typeface="Helvetica" panose="020B0604020202020204" pitchFamily="34" charset="0"/>
                <a:cs typeface="Helvetica" panose="020B0604020202020204" pitchFamily="34" charset="0"/>
              </a:rPr>
              <a:t>According to the analysis above we can conclude that customer satisfaction is the important factor for customer retention and gaining new customers. We divided the dataset into different parts to understand Consumer Behavior.</a:t>
            </a:r>
          </a:p>
          <a:p>
            <a:pPr marL="171450" indent="-171450" algn="l">
              <a:buFont typeface="Wingdings" panose="05000000000000000000" pitchFamily="2" charset="2"/>
              <a:buChar char="§"/>
            </a:pPr>
            <a:r>
              <a:rPr lang="en-US" sz="1200" b="0" i="0" dirty="0">
                <a:solidFill>
                  <a:schemeClr val="accent2">
                    <a:lumMod val="50000"/>
                  </a:schemeClr>
                </a:solidFill>
                <a:effectLst/>
                <a:latin typeface="Helvetica" panose="020B0604020202020204" pitchFamily="34" charset="0"/>
                <a:cs typeface="Helvetica" panose="020B0604020202020204" pitchFamily="34" charset="0"/>
              </a:rPr>
              <a:t>Utilitarian value is proposed as a formative second-order construct formed by product offerings, product information, monetary savings and convenience. </a:t>
            </a:r>
          </a:p>
          <a:p>
            <a:pPr marL="171450" indent="-171450" algn="l">
              <a:buFont typeface="Wingdings" panose="05000000000000000000" pitchFamily="2" charset="2"/>
              <a:buChar char="§"/>
            </a:pPr>
            <a:r>
              <a:rPr lang="en-US" sz="1200" b="0" i="0" dirty="0">
                <a:solidFill>
                  <a:schemeClr val="accent2">
                    <a:lumMod val="50000"/>
                  </a:schemeClr>
                </a:solidFill>
                <a:effectLst/>
                <a:latin typeface="Helvetica" panose="020B0604020202020204" pitchFamily="34" charset="0"/>
                <a:cs typeface="Helvetica" panose="020B0604020202020204" pitchFamily="34" charset="0"/>
              </a:rPr>
              <a:t>Hedonic value is also proposed as a formative second-order construct formed by adventure shopping, social shopping, gratification, idea, role and value shopping. </a:t>
            </a:r>
          </a:p>
          <a:p>
            <a:pPr marL="171450" indent="-171450" algn="l">
              <a:buFont typeface="Wingdings" panose="05000000000000000000" pitchFamily="2" charset="2"/>
              <a:buChar char="§"/>
            </a:pPr>
            <a:r>
              <a:rPr lang="en-US" sz="1200" b="0" i="0" dirty="0">
                <a:solidFill>
                  <a:schemeClr val="accent2">
                    <a:lumMod val="50000"/>
                  </a:schemeClr>
                </a:solidFill>
                <a:effectLst/>
                <a:latin typeface="Helvetica" panose="020B0604020202020204" pitchFamily="34" charset="0"/>
                <a:cs typeface="Helvetica" panose="020B0604020202020204" pitchFamily="34" charset="0"/>
              </a:rPr>
              <a:t>The results indicate that both the utilitarian value and hedonic value are positively associated with buyers' intention to repeat purchases and recommend others. </a:t>
            </a:r>
          </a:p>
          <a:p>
            <a:pPr marL="171450" indent="-171450" algn="l">
              <a:buFont typeface="Wingdings" panose="05000000000000000000" pitchFamily="2" charset="2"/>
              <a:buChar char="§"/>
            </a:pPr>
            <a:r>
              <a:rPr lang="en-US" sz="1200" b="0" i="0" dirty="0">
                <a:solidFill>
                  <a:schemeClr val="accent2">
                    <a:lumMod val="50000"/>
                  </a:schemeClr>
                </a:solidFill>
                <a:effectLst/>
                <a:latin typeface="Helvetica" panose="020B0604020202020204" pitchFamily="34" charset="0"/>
                <a:cs typeface="Helvetica" panose="020B0604020202020204" pitchFamily="34" charset="0"/>
              </a:rPr>
              <a:t>Both utilitarian value and hedonic value have a high amount of effect on customer satisfaction and customer retention which means higher the utilitarian and hedonic value the higher the customer satisfaction is achieved and vice versa.</a:t>
            </a:r>
          </a:p>
        </p:txBody>
      </p:sp>
      <p:sp>
        <p:nvSpPr>
          <p:cNvPr id="15" name="TextBox 14">
            <a:extLst>
              <a:ext uri="{FF2B5EF4-FFF2-40B4-BE49-F238E27FC236}">
                <a16:creationId xmlns:a16="http://schemas.microsoft.com/office/drawing/2014/main" id="{915125EC-FAA4-4D82-9A80-0E640E373588}"/>
              </a:ext>
            </a:extLst>
          </p:cNvPr>
          <p:cNvSpPr txBox="1"/>
          <p:nvPr/>
        </p:nvSpPr>
        <p:spPr>
          <a:xfrm>
            <a:off x="802939" y="652436"/>
            <a:ext cx="2277967" cy="369332"/>
          </a:xfrm>
          <a:prstGeom prst="rect">
            <a:avLst/>
          </a:prstGeom>
          <a:noFill/>
        </p:spPr>
        <p:txBody>
          <a:bodyPr wrap="square" rtlCol="0">
            <a:spAutoFit/>
          </a:bodyPr>
          <a:lstStyle/>
          <a:p>
            <a:r>
              <a:rPr lang="en-US" b="1" dirty="0">
                <a:solidFill>
                  <a:srgbClr val="00B050"/>
                </a:solidFill>
                <a:latin typeface="Helvetica" panose="020B0604020202020204" pitchFamily="34" charset="0"/>
                <a:cs typeface="Helvetica" panose="020B0604020202020204" pitchFamily="34" charset="0"/>
              </a:rPr>
              <a:t>CONCLUSION</a:t>
            </a:r>
            <a:endParaRPr lang="en-IN" b="1" dirty="0">
              <a:solidFill>
                <a:srgbClr val="00B050"/>
              </a:solidFill>
              <a:latin typeface="Helvetica" panose="020B0604020202020204" pitchFamily="34" charset="0"/>
              <a:cs typeface="Helvetica" panose="020B0604020202020204" pitchFamily="34" charset="0"/>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oogle Shape;139;p18"/>
          <p:cNvGrpSpPr/>
          <p:nvPr/>
        </p:nvGrpSpPr>
        <p:grpSpPr>
          <a:xfrm>
            <a:off x="6929454" y="428610"/>
            <a:ext cx="1847361" cy="1847352"/>
            <a:chOff x="6643075" y="3664250"/>
            <a:chExt cx="407950" cy="407975"/>
          </a:xfrm>
        </p:grpSpPr>
        <p:sp>
          <p:nvSpPr>
            <p:cNvPr id="4" name="Google Shape;140;p18"/>
            <p:cNvSpPr/>
            <p:nvPr/>
          </p:nvSpPr>
          <p:spPr>
            <a:xfrm>
              <a:off x="6794075" y="3815250"/>
              <a:ext cx="211300" cy="211300"/>
            </a:xfrm>
            <a:custGeom>
              <a:avLst/>
              <a:gdLst/>
              <a:ahLst/>
              <a:cxnLst/>
              <a:rect l="l" t="t" r="r" b="b"/>
              <a:pathLst>
                <a:path w="8452" h="8452" fill="none" extrusionOk="0">
                  <a:moveTo>
                    <a:pt x="0" y="8135"/>
                  </a:moveTo>
                  <a:lnTo>
                    <a:pt x="0" y="8135"/>
                  </a:lnTo>
                  <a:lnTo>
                    <a:pt x="438" y="8257"/>
                  </a:lnTo>
                  <a:lnTo>
                    <a:pt x="852" y="8354"/>
                  </a:lnTo>
                  <a:lnTo>
                    <a:pt x="1291" y="8403"/>
                  </a:lnTo>
                  <a:lnTo>
                    <a:pt x="1729" y="8452"/>
                  </a:lnTo>
                  <a:lnTo>
                    <a:pt x="2168" y="8452"/>
                  </a:lnTo>
                  <a:lnTo>
                    <a:pt x="2606" y="8427"/>
                  </a:lnTo>
                  <a:lnTo>
                    <a:pt x="3020" y="8378"/>
                  </a:lnTo>
                  <a:lnTo>
                    <a:pt x="3458" y="8281"/>
                  </a:lnTo>
                  <a:lnTo>
                    <a:pt x="3872" y="8184"/>
                  </a:lnTo>
                  <a:lnTo>
                    <a:pt x="4311" y="8037"/>
                  </a:lnTo>
                  <a:lnTo>
                    <a:pt x="4701" y="7867"/>
                  </a:lnTo>
                  <a:lnTo>
                    <a:pt x="5115" y="7672"/>
                  </a:lnTo>
                  <a:lnTo>
                    <a:pt x="5504" y="7429"/>
                  </a:lnTo>
                  <a:lnTo>
                    <a:pt x="5870" y="7185"/>
                  </a:lnTo>
                  <a:lnTo>
                    <a:pt x="6235" y="6893"/>
                  </a:lnTo>
                  <a:lnTo>
                    <a:pt x="6576" y="6576"/>
                  </a:lnTo>
                  <a:lnTo>
                    <a:pt x="6576" y="6576"/>
                  </a:lnTo>
                  <a:lnTo>
                    <a:pt x="6892" y="6235"/>
                  </a:lnTo>
                  <a:lnTo>
                    <a:pt x="7185" y="5870"/>
                  </a:lnTo>
                  <a:lnTo>
                    <a:pt x="7428" y="5505"/>
                  </a:lnTo>
                  <a:lnTo>
                    <a:pt x="7672" y="5115"/>
                  </a:lnTo>
                  <a:lnTo>
                    <a:pt x="7867" y="4701"/>
                  </a:lnTo>
                  <a:lnTo>
                    <a:pt x="8037" y="4311"/>
                  </a:lnTo>
                  <a:lnTo>
                    <a:pt x="8183" y="3873"/>
                  </a:lnTo>
                  <a:lnTo>
                    <a:pt x="8281" y="3459"/>
                  </a:lnTo>
                  <a:lnTo>
                    <a:pt x="8378" y="3020"/>
                  </a:lnTo>
                  <a:lnTo>
                    <a:pt x="8427" y="2606"/>
                  </a:lnTo>
                  <a:lnTo>
                    <a:pt x="8451" y="2168"/>
                  </a:lnTo>
                  <a:lnTo>
                    <a:pt x="8451" y="1730"/>
                  </a:lnTo>
                  <a:lnTo>
                    <a:pt x="8402" y="1291"/>
                  </a:lnTo>
                  <a:lnTo>
                    <a:pt x="8354" y="853"/>
                  </a:lnTo>
                  <a:lnTo>
                    <a:pt x="8256" y="439"/>
                  </a:lnTo>
                  <a:lnTo>
                    <a:pt x="8135" y="0"/>
                  </a:lnTo>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41;p18"/>
            <p:cNvSpPr/>
            <p:nvPr/>
          </p:nvSpPr>
          <p:spPr>
            <a:xfrm>
              <a:off x="6643075" y="3664250"/>
              <a:ext cx="407950" cy="407975"/>
            </a:xfrm>
            <a:custGeom>
              <a:avLst/>
              <a:gdLst/>
              <a:ahLst/>
              <a:cxnLst/>
              <a:rect l="l" t="t" r="r" b="b"/>
              <a:pathLst>
                <a:path w="16318" h="16319" fill="none" extrusionOk="0">
                  <a:moveTo>
                    <a:pt x="16074" y="244"/>
                  </a:moveTo>
                  <a:lnTo>
                    <a:pt x="16074" y="244"/>
                  </a:lnTo>
                  <a:lnTo>
                    <a:pt x="15928" y="122"/>
                  </a:lnTo>
                  <a:lnTo>
                    <a:pt x="15758" y="49"/>
                  </a:lnTo>
                  <a:lnTo>
                    <a:pt x="15538" y="0"/>
                  </a:lnTo>
                  <a:lnTo>
                    <a:pt x="15319" y="0"/>
                  </a:lnTo>
                  <a:lnTo>
                    <a:pt x="15051" y="25"/>
                  </a:lnTo>
                  <a:lnTo>
                    <a:pt x="14759" y="73"/>
                  </a:lnTo>
                  <a:lnTo>
                    <a:pt x="14442" y="171"/>
                  </a:lnTo>
                  <a:lnTo>
                    <a:pt x="14102" y="293"/>
                  </a:lnTo>
                  <a:lnTo>
                    <a:pt x="13736" y="439"/>
                  </a:lnTo>
                  <a:lnTo>
                    <a:pt x="13347" y="609"/>
                  </a:lnTo>
                  <a:lnTo>
                    <a:pt x="12957" y="828"/>
                  </a:lnTo>
                  <a:lnTo>
                    <a:pt x="12543" y="1048"/>
                  </a:lnTo>
                  <a:lnTo>
                    <a:pt x="11666" y="1608"/>
                  </a:lnTo>
                  <a:lnTo>
                    <a:pt x="10716" y="2265"/>
                  </a:lnTo>
                  <a:lnTo>
                    <a:pt x="10716" y="2265"/>
                  </a:lnTo>
                  <a:lnTo>
                    <a:pt x="10278" y="2095"/>
                  </a:lnTo>
                  <a:lnTo>
                    <a:pt x="9815" y="1949"/>
                  </a:lnTo>
                  <a:lnTo>
                    <a:pt x="9352" y="1851"/>
                  </a:lnTo>
                  <a:lnTo>
                    <a:pt x="8890" y="1778"/>
                  </a:lnTo>
                  <a:lnTo>
                    <a:pt x="8427" y="1730"/>
                  </a:lnTo>
                  <a:lnTo>
                    <a:pt x="7940" y="1730"/>
                  </a:lnTo>
                  <a:lnTo>
                    <a:pt x="7477" y="1778"/>
                  </a:lnTo>
                  <a:lnTo>
                    <a:pt x="7014" y="1827"/>
                  </a:lnTo>
                  <a:lnTo>
                    <a:pt x="6551" y="1924"/>
                  </a:lnTo>
                  <a:lnTo>
                    <a:pt x="6089" y="2070"/>
                  </a:lnTo>
                  <a:lnTo>
                    <a:pt x="5650" y="2241"/>
                  </a:lnTo>
                  <a:lnTo>
                    <a:pt x="5212" y="2436"/>
                  </a:lnTo>
                  <a:lnTo>
                    <a:pt x="4774" y="2679"/>
                  </a:lnTo>
                  <a:lnTo>
                    <a:pt x="4384" y="2972"/>
                  </a:lnTo>
                  <a:lnTo>
                    <a:pt x="3994" y="3264"/>
                  </a:lnTo>
                  <a:lnTo>
                    <a:pt x="3605" y="3605"/>
                  </a:lnTo>
                  <a:lnTo>
                    <a:pt x="3605" y="3605"/>
                  </a:lnTo>
                  <a:lnTo>
                    <a:pt x="3264" y="3995"/>
                  </a:lnTo>
                  <a:lnTo>
                    <a:pt x="2971" y="4384"/>
                  </a:lnTo>
                  <a:lnTo>
                    <a:pt x="2679" y="4774"/>
                  </a:lnTo>
                  <a:lnTo>
                    <a:pt x="2436" y="5212"/>
                  </a:lnTo>
                  <a:lnTo>
                    <a:pt x="2241" y="5651"/>
                  </a:lnTo>
                  <a:lnTo>
                    <a:pt x="2070" y="6089"/>
                  </a:lnTo>
                  <a:lnTo>
                    <a:pt x="1924" y="6552"/>
                  </a:lnTo>
                  <a:lnTo>
                    <a:pt x="1827" y="7015"/>
                  </a:lnTo>
                  <a:lnTo>
                    <a:pt x="1778" y="7477"/>
                  </a:lnTo>
                  <a:lnTo>
                    <a:pt x="1729" y="7940"/>
                  </a:lnTo>
                  <a:lnTo>
                    <a:pt x="1729" y="8427"/>
                  </a:lnTo>
                  <a:lnTo>
                    <a:pt x="1778" y="8890"/>
                  </a:lnTo>
                  <a:lnTo>
                    <a:pt x="1851" y="9353"/>
                  </a:lnTo>
                  <a:lnTo>
                    <a:pt x="1948" y="9815"/>
                  </a:lnTo>
                  <a:lnTo>
                    <a:pt x="2095" y="10278"/>
                  </a:lnTo>
                  <a:lnTo>
                    <a:pt x="2265" y="10716"/>
                  </a:lnTo>
                  <a:lnTo>
                    <a:pt x="2265" y="10716"/>
                  </a:lnTo>
                  <a:lnTo>
                    <a:pt x="1607" y="11666"/>
                  </a:lnTo>
                  <a:lnTo>
                    <a:pt x="1047" y="12543"/>
                  </a:lnTo>
                  <a:lnTo>
                    <a:pt x="828" y="12957"/>
                  </a:lnTo>
                  <a:lnTo>
                    <a:pt x="609" y="13347"/>
                  </a:lnTo>
                  <a:lnTo>
                    <a:pt x="438" y="13737"/>
                  </a:lnTo>
                  <a:lnTo>
                    <a:pt x="292" y="14102"/>
                  </a:lnTo>
                  <a:lnTo>
                    <a:pt x="170" y="14443"/>
                  </a:lnTo>
                  <a:lnTo>
                    <a:pt x="73" y="14759"/>
                  </a:lnTo>
                  <a:lnTo>
                    <a:pt x="24" y="15052"/>
                  </a:lnTo>
                  <a:lnTo>
                    <a:pt x="0" y="15320"/>
                  </a:lnTo>
                  <a:lnTo>
                    <a:pt x="0" y="15539"/>
                  </a:lnTo>
                  <a:lnTo>
                    <a:pt x="49" y="15758"/>
                  </a:lnTo>
                  <a:lnTo>
                    <a:pt x="122" y="15928"/>
                  </a:lnTo>
                  <a:lnTo>
                    <a:pt x="244" y="16075"/>
                  </a:lnTo>
                  <a:lnTo>
                    <a:pt x="244" y="16075"/>
                  </a:lnTo>
                  <a:lnTo>
                    <a:pt x="341" y="16172"/>
                  </a:lnTo>
                  <a:lnTo>
                    <a:pt x="487" y="16245"/>
                  </a:lnTo>
                  <a:lnTo>
                    <a:pt x="633" y="16294"/>
                  </a:lnTo>
                  <a:lnTo>
                    <a:pt x="804" y="16318"/>
                  </a:lnTo>
                  <a:lnTo>
                    <a:pt x="974" y="16318"/>
                  </a:lnTo>
                  <a:lnTo>
                    <a:pt x="1169" y="16318"/>
                  </a:lnTo>
                  <a:lnTo>
                    <a:pt x="1388" y="16269"/>
                  </a:lnTo>
                  <a:lnTo>
                    <a:pt x="1632" y="16221"/>
                  </a:lnTo>
                  <a:lnTo>
                    <a:pt x="2143" y="16075"/>
                  </a:lnTo>
                  <a:lnTo>
                    <a:pt x="2703" y="15831"/>
                  </a:lnTo>
                  <a:lnTo>
                    <a:pt x="3312" y="15539"/>
                  </a:lnTo>
                  <a:lnTo>
                    <a:pt x="3946" y="15149"/>
                  </a:lnTo>
                  <a:lnTo>
                    <a:pt x="4652" y="14711"/>
                  </a:lnTo>
                  <a:lnTo>
                    <a:pt x="5358" y="14224"/>
                  </a:lnTo>
                  <a:lnTo>
                    <a:pt x="6113" y="13663"/>
                  </a:lnTo>
                  <a:lnTo>
                    <a:pt x="6892" y="13055"/>
                  </a:lnTo>
                  <a:lnTo>
                    <a:pt x="7696" y="12397"/>
                  </a:lnTo>
                  <a:lnTo>
                    <a:pt x="8500" y="11691"/>
                  </a:lnTo>
                  <a:lnTo>
                    <a:pt x="9304" y="10936"/>
                  </a:lnTo>
                  <a:lnTo>
                    <a:pt x="10132" y="10132"/>
                  </a:lnTo>
                  <a:lnTo>
                    <a:pt x="10132" y="10132"/>
                  </a:lnTo>
                  <a:lnTo>
                    <a:pt x="10935" y="9304"/>
                  </a:lnTo>
                  <a:lnTo>
                    <a:pt x="11690" y="8500"/>
                  </a:lnTo>
                  <a:lnTo>
                    <a:pt x="12397" y="7696"/>
                  </a:lnTo>
                  <a:lnTo>
                    <a:pt x="13054" y="6893"/>
                  </a:lnTo>
                  <a:lnTo>
                    <a:pt x="13663" y="6113"/>
                  </a:lnTo>
                  <a:lnTo>
                    <a:pt x="14223" y="5358"/>
                  </a:lnTo>
                  <a:lnTo>
                    <a:pt x="14710" y="4652"/>
                  </a:lnTo>
                  <a:lnTo>
                    <a:pt x="15149" y="3946"/>
                  </a:lnTo>
                  <a:lnTo>
                    <a:pt x="15538" y="3313"/>
                  </a:lnTo>
                  <a:lnTo>
                    <a:pt x="15831" y="2704"/>
                  </a:lnTo>
                  <a:lnTo>
                    <a:pt x="16074" y="2144"/>
                  </a:lnTo>
                  <a:lnTo>
                    <a:pt x="16220" y="1632"/>
                  </a:lnTo>
                  <a:lnTo>
                    <a:pt x="16269" y="1389"/>
                  </a:lnTo>
                  <a:lnTo>
                    <a:pt x="16318" y="1169"/>
                  </a:lnTo>
                  <a:lnTo>
                    <a:pt x="16318" y="975"/>
                  </a:lnTo>
                  <a:lnTo>
                    <a:pt x="16318" y="804"/>
                  </a:lnTo>
                  <a:lnTo>
                    <a:pt x="16293" y="634"/>
                  </a:lnTo>
                  <a:lnTo>
                    <a:pt x="16245" y="487"/>
                  </a:lnTo>
                  <a:lnTo>
                    <a:pt x="16172" y="341"/>
                  </a:lnTo>
                  <a:lnTo>
                    <a:pt x="16074" y="244"/>
                  </a:lnTo>
                  <a:lnTo>
                    <a:pt x="16074" y="244"/>
                  </a:lnTo>
                  <a:close/>
                  <a:moveTo>
                    <a:pt x="1827" y="13810"/>
                  </a:moveTo>
                  <a:lnTo>
                    <a:pt x="1827" y="13810"/>
                  </a:lnTo>
                  <a:lnTo>
                    <a:pt x="1754" y="13737"/>
                  </a:lnTo>
                  <a:lnTo>
                    <a:pt x="1729" y="13639"/>
                  </a:lnTo>
                  <a:lnTo>
                    <a:pt x="1681" y="13542"/>
                  </a:lnTo>
                  <a:lnTo>
                    <a:pt x="1681" y="13444"/>
                  </a:lnTo>
                  <a:lnTo>
                    <a:pt x="1681" y="13176"/>
                  </a:lnTo>
                  <a:lnTo>
                    <a:pt x="1754" y="12884"/>
                  </a:lnTo>
                  <a:lnTo>
                    <a:pt x="1875" y="12519"/>
                  </a:lnTo>
                  <a:lnTo>
                    <a:pt x="2046" y="12153"/>
                  </a:lnTo>
                  <a:lnTo>
                    <a:pt x="2265" y="11715"/>
                  </a:lnTo>
                  <a:lnTo>
                    <a:pt x="2533" y="11277"/>
                  </a:lnTo>
                  <a:lnTo>
                    <a:pt x="2533" y="11277"/>
                  </a:lnTo>
                  <a:lnTo>
                    <a:pt x="2752" y="11642"/>
                  </a:lnTo>
                  <a:lnTo>
                    <a:pt x="3020" y="12007"/>
                  </a:lnTo>
                  <a:lnTo>
                    <a:pt x="3288" y="12373"/>
                  </a:lnTo>
                  <a:lnTo>
                    <a:pt x="3605" y="12714"/>
                  </a:lnTo>
                  <a:lnTo>
                    <a:pt x="3605" y="12714"/>
                  </a:lnTo>
                  <a:lnTo>
                    <a:pt x="3897" y="12957"/>
                  </a:lnTo>
                  <a:lnTo>
                    <a:pt x="4165" y="13201"/>
                  </a:lnTo>
                  <a:lnTo>
                    <a:pt x="4165" y="13201"/>
                  </a:lnTo>
                  <a:lnTo>
                    <a:pt x="3751" y="13444"/>
                  </a:lnTo>
                  <a:lnTo>
                    <a:pt x="3361" y="13639"/>
                  </a:lnTo>
                  <a:lnTo>
                    <a:pt x="3020" y="13785"/>
                  </a:lnTo>
                  <a:lnTo>
                    <a:pt x="2679" y="13883"/>
                  </a:lnTo>
                  <a:lnTo>
                    <a:pt x="2411" y="13956"/>
                  </a:lnTo>
                  <a:lnTo>
                    <a:pt x="2168" y="13956"/>
                  </a:lnTo>
                  <a:lnTo>
                    <a:pt x="2070" y="13931"/>
                  </a:lnTo>
                  <a:lnTo>
                    <a:pt x="1973" y="13907"/>
                  </a:lnTo>
                  <a:lnTo>
                    <a:pt x="1900" y="13858"/>
                  </a:lnTo>
                  <a:lnTo>
                    <a:pt x="1827" y="13810"/>
                  </a:lnTo>
                  <a:lnTo>
                    <a:pt x="1827" y="13810"/>
                  </a:lnTo>
                  <a:close/>
                  <a:moveTo>
                    <a:pt x="8159" y="4482"/>
                  </a:moveTo>
                  <a:lnTo>
                    <a:pt x="8159" y="4482"/>
                  </a:lnTo>
                  <a:lnTo>
                    <a:pt x="8037" y="4482"/>
                  </a:lnTo>
                  <a:lnTo>
                    <a:pt x="7940" y="4433"/>
                  </a:lnTo>
                  <a:lnTo>
                    <a:pt x="7842" y="4384"/>
                  </a:lnTo>
                  <a:lnTo>
                    <a:pt x="7745" y="4311"/>
                  </a:lnTo>
                  <a:lnTo>
                    <a:pt x="7672" y="4238"/>
                  </a:lnTo>
                  <a:lnTo>
                    <a:pt x="7623" y="4141"/>
                  </a:lnTo>
                  <a:lnTo>
                    <a:pt x="7574" y="4019"/>
                  </a:lnTo>
                  <a:lnTo>
                    <a:pt x="7574" y="3897"/>
                  </a:lnTo>
                  <a:lnTo>
                    <a:pt x="7574" y="3897"/>
                  </a:lnTo>
                  <a:lnTo>
                    <a:pt x="7574" y="3775"/>
                  </a:lnTo>
                  <a:lnTo>
                    <a:pt x="7623" y="3678"/>
                  </a:lnTo>
                  <a:lnTo>
                    <a:pt x="7672" y="3580"/>
                  </a:lnTo>
                  <a:lnTo>
                    <a:pt x="7745" y="3483"/>
                  </a:lnTo>
                  <a:lnTo>
                    <a:pt x="7842" y="3410"/>
                  </a:lnTo>
                  <a:lnTo>
                    <a:pt x="7940" y="3361"/>
                  </a:lnTo>
                  <a:lnTo>
                    <a:pt x="8037" y="3337"/>
                  </a:lnTo>
                  <a:lnTo>
                    <a:pt x="8159" y="3313"/>
                  </a:lnTo>
                  <a:lnTo>
                    <a:pt x="8159" y="3313"/>
                  </a:lnTo>
                  <a:lnTo>
                    <a:pt x="8281" y="3337"/>
                  </a:lnTo>
                  <a:lnTo>
                    <a:pt x="8378" y="3361"/>
                  </a:lnTo>
                  <a:lnTo>
                    <a:pt x="8476" y="3410"/>
                  </a:lnTo>
                  <a:lnTo>
                    <a:pt x="8573" y="3483"/>
                  </a:lnTo>
                  <a:lnTo>
                    <a:pt x="8646" y="3580"/>
                  </a:lnTo>
                  <a:lnTo>
                    <a:pt x="8695" y="3678"/>
                  </a:lnTo>
                  <a:lnTo>
                    <a:pt x="8743" y="3775"/>
                  </a:lnTo>
                  <a:lnTo>
                    <a:pt x="8743" y="3897"/>
                  </a:lnTo>
                  <a:lnTo>
                    <a:pt x="8743" y="3897"/>
                  </a:lnTo>
                  <a:lnTo>
                    <a:pt x="8743" y="4019"/>
                  </a:lnTo>
                  <a:lnTo>
                    <a:pt x="8695" y="4141"/>
                  </a:lnTo>
                  <a:lnTo>
                    <a:pt x="8646" y="4238"/>
                  </a:lnTo>
                  <a:lnTo>
                    <a:pt x="8573" y="4311"/>
                  </a:lnTo>
                  <a:lnTo>
                    <a:pt x="8476" y="4384"/>
                  </a:lnTo>
                  <a:lnTo>
                    <a:pt x="8378" y="4433"/>
                  </a:lnTo>
                  <a:lnTo>
                    <a:pt x="8281" y="4482"/>
                  </a:lnTo>
                  <a:lnTo>
                    <a:pt x="8159" y="4482"/>
                  </a:lnTo>
                  <a:lnTo>
                    <a:pt x="8159" y="4482"/>
                  </a:lnTo>
                  <a:close/>
                  <a:moveTo>
                    <a:pt x="9133" y="5943"/>
                  </a:moveTo>
                  <a:lnTo>
                    <a:pt x="9133" y="5943"/>
                  </a:lnTo>
                  <a:lnTo>
                    <a:pt x="9036" y="5943"/>
                  </a:lnTo>
                  <a:lnTo>
                    <a:pt x="8963" y="5919"/>
                  </a:lnTo>
                  <a:lnTo>
                    <a:pt x="8841" y="5846"/>
                  </a:lnTo>
                  <a:lnTo>
                    <a:pt x="8768" y="5724"/>
                  </a:lnTo>
                  <a:lnTo>
                    <a:pt x="8743" y="5651"/>
                  </a:lnTo>
                  <a:lnTo>
                    <a:pt x="8743" y="5553"/>
                  </a:lnTo>
                  <a:lnTo>
                    <a:pt x="8743" y="5553"/>
                  </a:lnTo>
                  <a:lnTo>
                    <a:pt x="8743" y="5480"/>
                  </a:lnTo>
                  <a:lnTo>
                    <a:pt x="8768" y="5407"/>
                  </a:lnTo>
                  <a:lnTo>
                    <a:pt x="8841" y="5285"/>
                  </a:lnTo>
                  <a:lnTo>
                    <a:pt x="8963" y="5212"/>
                  </a:lnTo>
                  <a:lnTo>
                    <a:pt x="9036" y="5188"/>
                  </a:lnTo>
                  <a:lnTo>
                    <a:pt x="9133" y="5164"/>
                  </a:lnTo>
                  <a:lnTo>
                    <a:pt x="9133" y="5164"/>
                  </a:lnTo>
                  <a:lnTo>
                    <a:pt x="9206" y="5188"/>
                  </a:lnTo>
                  <a:lnTo>
                    <a:pt x="9279" y="5212"/>
                  </a:lnTo>
                  <a:lnTo>
                    <a:pt x="9401" y="5285"/>
                  </a:lnTo>
                  <a:lnTo>
                    <a:pt x="9474" y="5407"/>
                  </a:lnTo>
                  <a:lnTo>
                    <a:pt x="9498" y="5480"/>
                  </a:lnTo>
                  <a:lnTo>
                    <a:pt x="9523" y="5553"/>
                  </a:lnTo>
                  <a:lnTo>
                    <a:pt x="9523" y="5553"/>
                  </a:lnTo>
                  <a:lnTo>
                    <a:pt x="9498" y="5651"/>
                  </a:lnTo>
                  <a:lnTo>
                    <a:pt x="9474" y="5724"/>
                  </a:lnTo>
                  <a:lnTo>
                    <a:pt x="9401" y="5846"/>
                  </a:lnTo>
                  <a:lnTo>
                    <a:pt x="9279" y="5919"/>
                  </a:lnTo>
                  <a:lnTo>
                    <a:pt x="9206" y="5943"/>
                  </a:lnTo>
                  <a:lnTo>
                    <a:pt x="9133" y="5943"/>
                  </a:lnTo>
                  <a:lnTo>
                    <a:pt x="9133" y="5943"/>
                  </a:lnTo>
                  <a:close/>
                  <a:moveTo>
                    <a:pt x="9986" y="4409"/>
                  </a:moveTo>
                  <a:lnTo>
                    <a:pt x="9986" y="4409"/>
                  </a:lnTo>
                  <a:lnTo>
                    <a:pt x="9888" y="4409"/>
                  </a:lnTo>
                  <a:lnTo>
                    <a:pt x="9815" y="4384"/>
                  </a:lnTo>
                  <a:lnTo>
                    <a:pt x="9693" y="4287"/>
                  </a:lnTo>
                  <a:lnTo>
                    <a:pt x="9620" y="4165"/>
                  </a:lnTo>
                  <a:lnTo>
                    <a:pt x="9596" y="4092"/>
                  </a:lnTo>
                  <a:lnTo>
                    <a:pt x="9596" y="4019"/>
                  </a:lnTo>
                  <a:lnTo>
                    <a:pt x="9596" y="4019"/>
                  </a:lnTo>
                  <a:lnTo>
                    <a:pt x="9596" y="3946"/>
                  </a:lnTo>
                  <a:lnTo>
                    <a:pt x="9620" y="3873"/>
                  </a:lnTo>
                  <a:lnTo>
                    <a:pt x="9693" y="3751"/>
                  </a:lnTo>
                  <a:lnTo>
                    <a:pt x="9815" y="3654"/>
                  </a:lnTo>
                  <a:lnTo>
                    <a:pt x="9888" y="3629"/>
                  </a:lnTo>
                  <a:lnTo>
                    <a:pt x="9986" y="3629"/>
                  </a:lnTo>
                  <a:lnTo>
                    <a:pt x="9986" y="3629"/>
                  </a:lnTo>
                  <a:lnTo>
                    <a:pt x="10059" y="3629"/>
                  </a:lnTo>
                  <a:lnTo>
                    <a:pt x="10132" y="3654"/>
                  </a:lnTo>
                  <a:lnTo>
                    <a:pt x="10253" y="3751"/>
                  </a:lnTo>
                  <a:lnTo>
                    <a:pt x="10327" y="3873"/>
                  </a:lnTo>
                  <a:lnTo>
                    <a:pt x="10351" y="3946"/>
                  </a:lnTo>
                  <a:lnTo>
                    <a:pt x="10375" y="4019"/>
                  </a:lnTo>
                  <a:lnTo>
                    <a:pt x="10375" y="4019"/>
                  </a:lnTo>
                  <a:lnTo>
                    <a:pt x="10351" y="4092"/>
                  </a:lnTo>
                  <a:lnTo>
                    <a:pt x="10327" y="4165"/>
                  </a:lnTo>
                  <a:lnTo>
                    <a:pt x="10253" y="4287"/>
                  </a:lnTo>
                  <a:lnTo>
                    <a:pt x="10132" y="4384"/>
                  </a:lnTo>
                  <a:lnTo>
                    <a:pt x="10059" y="4409"/>
                  </a:lnTo>
                  <a:lnTo>
                    <a:pt x="9986" y="4409"/>
                  </a:lnTo>
                  <a:lnTo>
                    <a:pt x="9986" y="4409"/>
                  </a:lnTo>
                  <a:close/>
                  <a:moveTo>
                    <a:pt x="13200" y="4165"/>
                  </a:moveTo>
                  <a:lnTo>
                    <a:pt x="13200" y="4165"/>
                  </a:lnTo>
                  <a:lnTo>
                    <a:pt x="12957" y="3897"/>
                  </a:lnTo>
                  <a:lnTo>
                    <a:pt x="12713" y="3605"/>
                  </a:lnTo>
                  <a:lnTo>
                    <a:pt x="12713" y="3605"/>
                  </a:lnTo>
                  <a:lnTo>
                    <a:pt x="12372" y="3288"/>
                  </a:lnTo>
                  <a:lnTo>
                    <a:pt x="12007" y="3020"/>
                  </a:lnTo>
                  <a:lnTo>
                    <a:pt x="11642" y="2752"/>
                  </a:lnTo>
                  <a:lnTo>
                    <a:pt x="11276" y="2533"/>
                  </a:lnTo>
                  <a:lnTo>
                    <a:pt x="11276" y="2533"/>
                  </a:lnTo>
                  <a:lnTo>
                    <a:pt x="11715" y="2265"/>
                  </a:lnTo>
                  <a:lnTo>
                    <a:pt x="12153" y="2046"/>
                  </a:lnTo>
                  <a:lnTo>
                    <a:pt x="12518" y="1876"/>
                  </a:lnTo>
                  <a:lnTo>
                    <a:pt x="12884" y="1754"/>
                  </a:lnTo>
                  <a:lnTo>
                    <a:pt x="13176" y="1681"/>
                  </a:lnTo>
                  <a:lnTo>
                    <a:pt x="13444" y="1681"/>
                  </a:lnTo>
                  <a:lnTo>
                    <a:pt x="13541" y="1681"/>
                  </a:lnTo>
                  <a:lnTo>
                    <a:pt x="13639" y="1730"/>
                  </a:lnTo>
                  <a:lnTo>
                    <a:pt x="13736" y="1754"/>
                  </a:lnTo>
                  <a:lnTo>
                    <a:pt x="13809" y="1827"/>
                  </a:lnTo>
                  <a:lnTo>
                    <a:pt x="13809" y="1827"/>
                  </a:lnTo>
                  <a:lnTo>
                    <a:pt x="13858" y="1900"/>
                  </a:lnTo>
                  <a:lnTo>
                    <a:pt x="13907" y="1973"/>
                  </a:lnTo>
                  <a:lnTo>
                    <a:pt x="13931" y="2070"/>
                  </a:lnTo>
                  <a:lnTo>
                    <a:pt x="13955" y="2168"/>
                  </a:lnTo>
                  <a:lnTo>
                    <a:pt x="13955" y="2411"/>
                  </a:lnTo>
                  <a:lnTo>
                    <a:pt x="13882" y="2679"/>
                  </a:lnTo>
                  <a:lnTo>
                    <a:pt x="13785" y="3020"/>
                  </a:lnTo>
                  <a:lnTo>
                    <a:pt x="13639" y="3361"/>
                  </a:lnTo>
                  <a:lnTo>
                    <a:pt x="13444" y="3751"/>
                  </a:lnTo>
                  <a:lnTo>
                    <a:pt x="13200" y="4165"/>
                  </a:lnTo>
                  <a:lnTo>
                    <a:pt x="13200" y="4165"/>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Google Shape;148;p18"/>
          <p:cNvSpPr/>
          <p:nvPr/>
        </p:nvSpPr>
        <p:spPr>
          <a:xfrm rot="2697278">
            <a:off x="7921136" y="2360858"/>
            <a:ext cx="438306" cy="418511"/>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49;p18"/>
          <p:cNvSpPr/>
          <p:nvPr/>
        </p:nvSpPr>
        <p:spPr>
          <a:xfrm>
            <a:off x="8286776" y="2143122"/>
            <a:ext cx="175587" cy="167693"/>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 name="Google Shape;142;p18"/>
          <p:cNvGrpSpPr/>
          <p:nvPr/>
        </p:nvGrpSpPr>
        <p:grpSpPr>
          <a:xfrm rot="-587346">
            <a:off x="7202801" y="2987977"/>
            <a:ext cx="759491" cy="759448"/>
            <a:chOff x="576250" y="4319400"/>
            <a:chExt cx="442075" cy="442050"/>
          </a:xfrm>
        </p:grpSpPr>
        <p:sp>
          <p:nvSpPr>
            <p:cNvPr id="9" name="Google Shape;143;p18"/>
            <p:cNvSpPr/>
            <p:nvPr/>
          </p:nvSpPr>
          <p:spPr>
            <a:xfrm>
              <a:off x="576250" y="4319400"/>
              <a:ext cx="442075" cy="442050"/>
            </a:xfrm>
            <a:custGeom>
              <a:avLst/>
              <a:gdLst/>
              <a:ahLst/>
              <a:cxnLst/>
              <a:rect l="l" t="t" r="r" b="b"/>
              <a:pathLst>
                <a:path w="17683" h="17682" fill="none" extrusionOk="0">
                  <a:moveTo>
                    <a:pt x="11472" y="17292"/>
                  </a:moveTo>
                  <a:lnTo>
                    <a:pt x="11472" y="12153"/>
                  </a:lnTo>
                  <a:lnTo>
                    <a:pt x="16416" y="7209"/>
                  </a:lnTo>
                  <a:lnTo>
                    <a:pt x="16416" y="7209"/>
                  </a:lnTo>
                  <a:lnTo>
                    <a:pt x="16562" y="7063"/>
                  </a:lnTo>
                  <a:lnTo>
                    <a:pt x="16684" y="6868"/>
                  </a:lnTo>
                  <a:lnTo>
                    <a:pt x="16830" y="6674"/>
                  </a:lnTo>
                  <a:lnTo>
                    <a:pt x="16927" y="6479"/>
                  </a:lnTo>
                  <a:lnTo>
                    <a:pt x="17146" y="6040"/>
                  </a:lnTo>
                  <a:lnTo>
                    <a:pt x="17317" y="5553"/>
                  </a:lnTo>
                  <a:lnTo>
                    <a:pt x="17439" y="5042"/>
                  </a:lnTo>
                  <a:lnTo>
                    <a:pt x="17560" y="4506"/>
                  </a:lnTo>
                  <a:lnTo>
                    <a:pt x="17633" y="3970"/>
                  </a:lnTo>
                  <a:lnTo>
                    <a:pt x="17658" y="3434"/>
                  </a:lnTo>
                  <a:lnTo>
                    <a:pt x="17682" y="2898"/>
                  </a:lnTo>
                  <a:lnTo>
                    <a:pt x="17682" y="2411"/>
                  </a:lnTo>
                  <a:lnTo>
                    <a:pt x="17658" y="1949"/>
                  </a:lnTo>
                  <a:lnTo>
                    <a:pt x="17609" y="1510"/>
                  </a:lnTo>
                  <a:lnTo>
                    <a:pt x="17536" y="1145"/>
                  </a:lnTo>
                  <a:lnTo>
                    <a:pt x="17463" y="828"/>
                  </a:lnTo>
                  <a:lnTo>
                    <a:pt x="17366" y="585"/>
                  </a:lnTo>
                  <a:lnTo>
                    <a:pt x="17292" y="487"/>
                  </a:lnTo>
                  <a:lnTo>
                    <a:pt x="17244" y="439"/>
                  </a:lnTo>
                  <a:lnTo>
                    <a:pt x="17244" y="439"/>
                  </a:lnTo>
                  <a:lnTo>
                    <a:pt x="17195" y="390"/>
                  </a:lnTo>
                  <a:lnTo>
                    <a:pt x="17098" y="317"/>
                  </a:lnTo>
                  <a:lnTo>
                    <a:pt x="16854" y="219"/>
                  </a:lnTo>
                  <a:lnTo>
                    <a:pt x="16537" y="146"/>
                  </a:lnTo>
                  <a:lnTo>
                    <a:pt x="16172" y="73"/>
                  </a:lnTo>
                  <a:lnTo>
                    <a:pt x="15734" y="25"/>
                  </a:lnTo>
                  <a:lnTo>
                    <a:pt x="15271" y="0"/>
                  </a:lnTo>
                  <a:lnTo>
                    <a:pt x="14784" y="0"/>
                  </a:lnTo>
                  <a:lnTo>
                    <a:pt x="14248" y="25"/>
                  </a:lnTo>
                  <a:lnTo>
                    <a:pt x="13712" y="49"/>
                  </a:lnTo>
                  <a:lnTo>
                    <a:pt x="13176" y="122"/>
                  </a:lnTo>
                  <a:lnTo>
                    <a:pt x="12641" y="244"/>
                  </a:lnTo>
                  <a:lnTo>
                    <a:pt x="12129" y="366"/>
                  </a:lnTo>
                  <a:lnTo>
                    <a:pt x="11642" y="536"/>
                  </a:lnTo>
                  <a:lnTo>
                    <a:pt x="11204" y="755"/>
                  </a:lnTo>
                  <a:lnTo>
                    <a:pt x="10985" y="853"/>
                  </a:lnTo>
                  <a:lnTo>
                    <a:pt x="10814" y="999"/>
                  </a:lnTo>
                  <a:lnTo>
                    <a:pt x="10619" y="1121"/>
                  </a:lnTo>
                  <a:lnTo>
                    <a:pt x="10473" y="1267"/>
                  </a:lnTo>
                  <a:lnTo>
                    <a:pt x="5529" y="6211"/>
                  </a:lnTo>
                  <a:lnTo>
                    <a:pt x="390" y="6211"/>
                  </a:lnTo>
                  <a:lnTo>
                    <a:pt x="390" y="6211"/>
                  </a:lnTo>
                  <a:lnTo>
                    <a:pt x="244" y="6235"/>
                  </a:lnTo>
                  <a:lnTo>
                    <a:pt x="147" y="6259"/>
                  </a:lnTo>
                  <a:lnTo>
                    <a:pt x="49" y="6308"/>
                  </a:lnTo>
                  <a:lnTo>
                    <a:pt x="0" y="6381"/>
                  </a:lnTo>
                  <a:lnTo>
                    <a:pt x="0" y="6454"/>
                  </a:lnTo>
                  <a:lnTo>
                    <a:pt x="25" y="6552"/>
                  </a:lnTo>
                  <a:lnTo>
                    <a:pt x="74" y="6649"/>
                  </a:lnTo>
                  <a:lnTo>
                    <a:pt x="171" y="6771"/>
                  </a:lnTo>
                  <a:lnTo>
                    <a:pt x="2582" y="9158"/>
                  </a:lnTo>
                  <a:lnTo>
                    <a:pt x="2265" y="9474"/>
                  </a:lnTo>
                  <a:lnTo>
                    <a:pt x="950" y="9718"/>
                  </a:lnTo>
                  <a:lnTo>
                    <a:pt x="950" y="9718"/>
                  </a:lnTo>
                  <a:lnTo>
                    <a:pt x="804" y="9767"/>
                  </a:lnTo>
                  <a:lnTo>
                    <a:pt x="682" y="9815"/>
                  </a:lnTo>
                  <a:lnTo>
                    <a:pt x="609" y="9913"/>
                  </a:lnTo>
                  <a:lnTo>
                    <a:pt x="561" y="9986"/>
                  </a:lnTo>
                  <a:lnTo>
                    <a:pt x="561" y="10083"/>
                  </a:lnTo>
                  <a:lnTo>
                    <a:pt x="585" y="10205"/>
                  </a:lnTo>
                  <a:lnTo>
                    <a:pt x="634" y="10302"/>
                  </a:lnTo>
                  <a:lnTo>
                    <a:pt x="731" y="10424"/>
                  </a:lnTo>
                  <a:lnTo>
                    <a:pt x="7258" y="16951"/>
                  </a:lnTo>
                  <a:lnTo>
                    <a:pt x="7258" y="16951"/>
                  </a:lnTo>
                  <a:lnTo>
                    <a:pt x="7380" y="17049"/>
                  </a:lnTo>
                  <a:lnTo>
                    <a:pt x="7477" y="17097"/>
                  </a:lnTo>
                  <a:lnTo>
                    <a:pt x="7599" y="17122"/>
                  </a:lnTo>
                  <a:lnTo>
                    <a:pt x="7697" y="17122"/>
                  </a:lnTo>
                  <a:lnTo>
                    <a:pt x="7770" y="17073"/>
                  </a:lnTo>
                  <a:lnTo>
                    <a:pt x="7867" y="17000"/>
                  </a:lnTo>
                  <a:lnTo>
                    <a:pt x="7916" y="16878"/>
                  </a:lnTo>
                  <a:lnTo>
                    <a:pt x="7965" y="16732"/>
                  </a:lnTo>
                  <a:lnTo>
                    <a:pt x="8208" y="15417"/>
                  </a:lnTo>
                  <a:lnTo>
                    <a:pt x="8525" y="15100"/>
                  </a:lnTo>
                  <a:lnTo>
                    <a:pt x="10911" y="17511"/>
                  </a:lnTo>
                  <a:lnTo>
                    <a:pt x="10911" y="17511"/>
                  </a:lnTo>
                  <a:lnTo>
                    <a:pt x="11033" y="17609"/>
                  </a:lnTo>
                  <a:lnTo>
                    <a:pt x="11131" y="17658"/>
                  </a:lnTo>
                  <a:lnTo>
                    <a:pt x="11228" y="17682"/>
                  </a:lnTo>
                  <a:lnTo>
                    <a:pt x="11301" y="17682"/>
                  </a:lnTo>
                  <a:lnTo>
                    <a:pt x="11374" y="17633"/>
                  </a:lnTo>
                  <a:lnTo>
                    <a:pt x="11423" y="17536"/>
                  </a:lnTo>
                  <a:lnTo>
                    <a:pt x="11447" y="17438"/>
                  </a:lnTo>
                  <a:lnTo>
                    <a:pt x="11472" y="17292"/>
                  </a:lnTo>
                  <a:lnTo>
                    <a:pt x="11472" y="17292"/>
                  </a:lnTo>
                  <a:close/>
                  <a:moveTo>
                    <a:pt x="6162" y="12202"/>
                  </a:moveTo>
                  <a:lnTo>
                    <a:pt x="6162" y="12202"/>
                  </a:lnTo>
                  <a:lnTo>
                    <a:pt x="6089" y="12275"/>
                  </a:lnTo>
                  <a:lnTo>
                    <a:pt x="6016" y="12324"/>
                  </a:lnTo>
                  <a:lnTo>
                    <a:pt x="5919" y="12348"/>
                  </a:lnTo>
                  <a:lnTo>
                    <a:pt x="5821" y="12348"/>
                  </a:lnTo>
                  <a:lnTo>
                    <a:pt x="5724" y="12348"/>
                  </a:lnTo>
                  <a:lnTo>
                    <a:pt x="5626" y="12324"/>
                  </a:lnTo>
                  <a:lnTo>
                    <a:pt x="5553" y="12275"/>
                  </a:lnTo>
                  <a:lnTo>
                    <a:pt x="5480" y="12202"/>
                  </a:lnTo>
                  <a:lnTo>
                    <a:pt x="5480" y="12202"/>
                  </a:lnTo>
                  <a:lnTo>
                    <a:pt x="5407" y="12129"/>
                  </a:lnTo>
                  <a:lnTo>
                    <a:pt x="5359" y="12056"/>
                  </a:lnTo>
                  <a:lnTo>
                    <a:pt x="5334" y="11959"/>
                  </a:lnTo>
                  <a:lnTo>
                    <a:pt x="5334" y="11861"/>
                  </a:lnTo>
                  <a:lnTo>
                    <a:pt x="5334" y="11764"/>
                  </a:lnTo>
                  <a:lnTo>
                    <a:pt x="5359" y="11666"/>
                  </a:lnTo>
                  <a:lnTo>
                    <a:pt x="5407" y="11593"/>
                  </a:lnTo>
                  <a:lnTo>
                    <a:pt x="5480" y="11520"/>
                  </a:lnTo>
                  <a:lnTo>
                    <a:pt x="8013" y="8987"/>
                  </a:lnTo>
                  <a:lnTo>
                    <a:pt x="8013" y="8987"/>
                  </a:lnTo>
                  <a:lnTo>
                    <a:pt x="8086" y="8939"/>
                  </a:lnTo>
                  <a:lnTo>
                    <a:pt x="8159" y="8890"/>
                  </a:lnTo>
                  <a:lnTo>
                    <a:pt x="8257" y="8865"/>
                  </a:lnTo>
                  <a:lnTo>
                    <a:pt x="8354" y="8841"/>
                  </a:lnTo>
                  <a:lnTo>
                    <a:pt x="8452" y="8865"/>
                  </a:lnTo>
                  <a:lnTo>
                    <a:pt x="8525" y="8890"/>
                  </a:lnTo>
                  <a:lnTo>
                    <a:pt x="8622" y="8939"/>
                  </a:lnTo>
                  <a:lnTo>
                    <a:pt x="8695" y="8987"/>
                  </a:lnTo>
                  <a:lnTo>
                    <a:pt x="8695" y="8987"/>
                  </a:lnTo>
                  <a:lnTo>
                    <a:pt x="8744" y="9060"/>
                  </a:lnTo>
                  <a:lnTo>
                    <a:pt x="8793" y="9158"/>
                  </a:lnTo>
                  <a:lnTo>
                    <a:pt x="8817" y="9231"/>
                  </a:lnTo>
                  <a:lnTo>
                    <a:pt x="8841" y="9328"/>
                  </a:lnTo>
                  <a:lnTo>
                    <a:pt x="8817" y="9426"/>
                  </a:lnTo>
                  <a:lnTo>
                    <a:pt x="8793" y="9523"/>
                  </a:lnTo>
                  <a:lnTo>
                    <a:pt x="8744" y="9596"/>
                  </a:lnTo>
                  <a:lnTo>
                    <a:pt x="8695" y="9669"/>
                  </a:lnTo>
                  <a:lnTo>
                    <a:pt x="6162" y="12202"/>
                  </a:lnTo>
                  <a:close/>
                  <a:moveTo>
                    <a:pt x="13396" y="7307"/>
                  </a:moveTo>
                  <a:lnTo>
                    <a:pt x="13396" y="7307"/>
                  </a:lnTo>
                  <a:lnTo>
                    <a:pt x="13274" y="7404"/>
                  </a:lnTo>
                  <a:lnTo>
                    <a:pt x="13152" y="7477"/>
                  </a:lnTo>
                  <a:lnTo>
                    <a:pt x="13006" y="7526"/>
                  </a:lnTo>
                  <a:lnTo>
                    <a:pt x="12836" y="7550"/>
                  </a:lnTo>
                  <a:lnTo>
                    <a:pt x="12689" y="7526"/>
                  </a:lnTo>
                  <a:lnTo>
                    <a:pt x="12543" y="7477"/>
                  </a:lnTo>
                  <a:lnTo>
                    <a:pt x="12421" y="7404"/>
                  </a:lnTo>
                  <a:lnTo>
                    <a:pt x="12300" y="7307"/>
                  </a:lnTo>
                  <a:lnTo>
                    <a:pt x="10376" y="5383"/>
                  </a:lnTo>
                  <a:lnTo>
                    <a:pt x="10376" y="5383"/>
                  </a:lnTo>
                  <a:lnTo>
                    <a:pt x="10278" y="5261"/>
                  </a:lnTo>
                  <a:lnTo>
                    <a:pt x="10205" y="5139"/>
                  </a:lnTo>
                  <a:lnTo>
                    <a:pt x="10156" y="4993"/>
                  </a:lnTo>
                  <a:lnTo>
                    <a:pt x="10132" y="4847"/>
                  </a:lnTo>
                  <a:lnTo>
                    <a:pt x="10156" y="4676"/>
                  </a:lnTo>
                  <a:lnTo>
                    <a:pt x="10205" y="4530"/>
                  </a:lnTo>
                  <a:lnTo>
                    <a:pt x="10278" y="4408"/>
                  </a:lnTo>
                  <a:lnTo>
                    <a:pt x="10376" y="4287"/>
                  </a:lnTo>
                  <a:lnTo>
                    <a:pt x="10376" y="4287"/>
                  </a:lnTo>
                  <a:lnTo>
                    <a:pt x="11326" y="3313"/>
                  </a:lnTo>
                  <a:lnTo>
                    <a:pt x="11326" y="3313"/>
                  </a:lnTo>
                  <a:lnTo>
                    <a:pt x="11496" y="3166"/>
                  </a:lnTo>
                  <a:lnTo>
                    <a:pt x="11666" y="3045"/>
                  </a:lnTo>
                  <a:lnTo>
                    <a:pt x="11861" y="2947"/>
                  </a:lnTo>
                  <a:lnTo>
                    <a:pt x="12032" y="2850"/>
                  </a:lnTo>
                  <a:lnTo>
                    <a:pt x="12227" y="2777"/>
                  </a:lnTo>
                  <a:lnTo>
                    <a:pt x="12446" y="2728"/>
                  </a:lnTo>
                  <a:lnTo>
                    <a:pt x="12641" y="2704"/>
                  </a:lnTo>
                  <a:lnTo>
                    <a:pt x="12836" y="2704"/>
                  </a:lnTo>
                  <a:lnTo>
                    <a:pt x="13055" y="2704"/>
                  </a:lnTo>
                  <a:lnTo>
                    <a:pt x="13250" y="2728"/>
                  </a:lnTo>
                  <a:lnTo>
                    <a:pt x="13469" y="2777"/>
                  </a:lnTo>
                  <a:lnTo>
                    <a:pt x="13664" y="2850"/>
                  </a:lnTo>
                  <a:lnTo>
                    <a:pt x="13834" y="2947"/>
                  </a:lnTo>
                  <a:lnTo>
                    <a:pt x="14029" y="3045"/>
                  </a:lnTo>
                  <a:lnTo>
                    <a:pt x="14199" y="3166"/>
                  </a:lnTo>
                  <a:lnTo>
                    <a:pt x="14370" y="3313"/>
                  </a:lnTo>
                  <a:lnTo>
                    <a:pt x="14370" y="3313"/>
                  </a:lnTo>
                  <a:lnTo>
                    <a:pt x="14516" y="3483"/>
                  </a:lnTo>
                  <a:lnTo>
                    <a:pt x="14638" y="3653"/>
                  </a:lnTo>
                  <a:lnTo>
                    <a:pt x="14735" y="3848"/>
                  </a:lnTo>
                  <a:lnTo>
                    <a:pt x="14833" y="4019"/>
                  </a:lnTo>
                  <a:lnTo>
                    <a:pt x="14906" y="4214"/>
                  </a:lnTo>
                  <a:lnTo>
                    <a:pt x="14954" y="4433"/>
                  </a:lnTo>
                  <a:lnTo>
                    <a:pt x="14979" y="4628"/>
                  </a:lnTo>
                  <a:lnTo>
                    <a:pt x="14979" y="4847"/>
                  </a:lnTo>
                  <a:lnTo>
                    <a:pt x="14979" y="5042"/>
                  </a:lnTo>
                  <a:lnTo>
                    <a:pt x="14954" y="5237"/>
                  </a:lnTo>
                  <a:lnTo>
                    <a:pt x="14906" y="5456"/>
                  </a:lnTo>
                  <a:lnTo>
                    <a:pt x="14833" y="5651"/>
                  </a:lnTo>
                  <a:lnTo>
                    <a:pt x="14735" y="5821"/>
                  </a:lnTo>
                  <a:lnTo>
                    <a:pt x="14638" y="6016"/>
                  </a:lnTo>
                  <a:lnTo>
                    <a:pt x="14516" y="6186"/>
                  </a:lnTo>
                  <a:lnTo>
                    <a:pt x="14370" y="6357"/>
                  </a:lnTo>
                  <a:lnTo>
                    <a:pt x="14370" y="6357"/>
                  </a:lnTo>
                  <a:lnTo>
                    <a:pt x="13396" y="7307"/>
                  </a:lnTo>
                  <a:lnTo>
                    <a:pt x="13396" y="7307"/>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44;p18"/>
            <p:cNvSpPr/>
            <p:nvPr/>
          </p:nvSpPr>
          <p:spPr>
            <a:xfrm>
              <a:off x="595725" y="4668875"/>
              <a:ext cx="73100" cy="73100"/>
            </a:xfrm>
            <a:custGeom>
              <a:avLst/>
              <a:gdLst/>
              <a:ahLst/>
              <a:cxnLst/>
              <a:rect l="l" t="t" r="r" b="b"/>
              <a:pathLst>
                <a:path w="2924" h="2924" fill="none" extrusionOk="0">
                  <a:moveTo>
                    <a:pt x="2656" y="269"/>
                  </a:moveTo>
                  <a:lnTo>
                    <a:pt x="2656" y="269"/>
                  </a:lnTo>
                  <a:lnTo>
                    <a:pt x="2509" y="147"/>
                  </a:lnTo>
                  <a:lnTo>
                    <a:pt x="2363" y="74"/>
                  </a:lnTo>
                  <a:lnTo>
                    <a:pt x="2193" y="25"/>
                  </a:lnTo>
                  <a:lnTo>
                    <a:pt x="2022" y="1"/>
                  </a:lnTo>
                  <a:lnTo>
                    <a:pt x="1852" y="25"/>
                  </a:lnTo>
                  <a:lnTo>
                    <a:pt x="1681" y="74"/>
                  </a:lnTo>
                  <a:lnTo>
                    <a:pt x="1511" y="147"/>
                  </a:lnTo>
                  <a:lnTo>
                    <a:pt x="1365" y="269"/>
                  </a:lnTo>
                  <a:lnTo>
                    <a:pt x="1365" y="269"/>
                  </a:lnTo>
                  <a:lnTo>
                    <a:pt x="1219" y="488"/>
                  </a:lnTo>
                  <a:lnTo>
                    <a:pt x="999" y="829"/>
                  </a:lnTo>
                  <a:lnTo>
                    <a:pt x="561" y="1730"/>
                  </a:lnTo>
                  <a:lnTo>
                    <a:pt x="171" y="2558"/>
                  </a:lnTo>
                  <a:lnTo>
                    <a:pt x="1" y="2924"/>
                  </a:lnTo>
                  <a:lnTo>
                    <a:pt x="1" y="2924"/>
                  </a:lnTo>
                  <a:lnTo>
                    <a:pt x="366" y="2753"/>
                  </a:lnTo>
                  <a:lnTo>
                    <a:pt x="1194" y="2363"/>
                  </a:lnTo>
                  <a:lnTo>
                    <a:pt x="2095" y="1925"/>
                  </a:lnTo>
                  <a:lnTo>
                    <a:pt x="2436" y="1706"/>
                  </a:lnTo>
                  <a:lnTo>
                    <a:pt x="2656" y="1560"/>
                  </a:lnTo>
                  <a:lnTo>
                    <a:pt x="2656" y="1560"/>
                  </a:lnTo>
                  <a:lnTo>
                    <a:pt x="2777" y="1414"/>
                  </a:lnTo>
                  <a:lnTo>
                    <a:pt x="2850" y="1243"/>
                  </a:lnTo>
                  <a:lnTo>
                    <a:pt x="2899" y="1073"/>
                  </a:lnTo>
                  <a:lnTo>
                    <a:pt x="2923" y="902"/>
                  </a:lnTo>
                  <a:lnTo>
                    <a:pt x="2899" y="732"/>
                  </a:lnTo>
                  <a:lnTo>
                    <a:pt x="2850" y="561"/>
                  </a:lnTo>
                  <a:lnTo>
                    <a:pt x="2777" y="415"/>
                  </a:lnTo>
                  <a:lnTo>
                    <a:pt x="2656" y="269"/>
                  </a:lnTo>
                  <a:lnTo>
                    <a:pt x="2656" y="269"/>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45;p18"/>
            <p:cNvSpPr/>
            <p:nvPr/>
          </p:nvSpPr>
          <p:spPr>
            <a:xfrm>
              <a:off x="652350" y="4711500"/>
              <a:ext cx="46925" cy="46925"/>
            </a:xfrm>
            <a:custGeom>
              <a:avLst/>
              <a:gdLst/>
              <a:ahLst/>
              <a:cxnLst/>
              <a:rect l="l" t="t" r="r" b="b"/>
              <a:pathLst>
                <a:path w="1877" h="1877" fill="none" extrusionOk="0">
                  <a:moveTo>
                    <a:pt x="1657" y="244"/>
                  </a:moveTo>
                  <a:lnTo>
                    <a:pt x="1657" y="244"/>
                  </a:lnTo>
                  <a:lnTo>
                    <a:pt x="1535" y="147"/>
                  </a:lnTo>
                  <a:lnTo>
                    <a:pt x="1413" y="74"/>
                  </a:lnTo>
                  <a:lnTo>
                    <a:pt x="1267" y="25"/>
                  </a:lnTo>
                  <a:lnTo>
                    <a:pt x="1121" y="1"/>
                  </a:lnTo>
                  <a:lnTo>
                    <a:pt x="975" y="25"/>
                  </a:lnTo>
                  <a:lnTo>
                    <a:pt x="829" y="74"/>
                  </a:lnTo>
                  <a:lnTo>
                    <a:pt x="707" y="147"/>
                  </a:lnTo>
                  <a:lnTo>
                    <a:pt x="585" y="244"/>
                  </a:lnTo>
                  <a:lnTo>
                    <a:pt x="585" y="244"/>
                  </a:lnTo>
                  <a:lnTo>
                    <a:pt x="464" y="391"/>
                  </a:lnTo>
                  <a:lnTo>
                    <a:pt x="366" y="610"/>
                  </a:lnTo>
                  <a:lnTo>
                    <a:pt x="269" y="878"/>
                  </a:lnTo>
                  <a:lnTo>
                    <a:pt x="171" y="1170"/>
                  </a:lnTo>
                  <a:lnTo>
                    <a:pt x="50" y="1681"/>
                  </a:lnTo>
                  <a:lnTo>
                    <a:pt x="1" y="1876"/>
                  </a:lnTo>
                  <a:lnTo>
                    <a:pt x="1" y="1876"/>
                  </a:lnTo>
                  <a:lnTo>
                    <a:pt x="220" y="1852"/>
                  </a:lnTo>
                  <a:lnTo>
                    <a:pt x="731" y="1706"/>
                  </a:lnTo>
                  <a:lnTo>
                    <a:pt x="999" y="1633"/>
                  </a:lnTo>
                  <a:lnTo>
                    <a:pt x="1267" y="1535"/>
                  </a:lnTo>
                  <a:lnTo>
                    <a:pt x="1511" y="1413"/>
                  </a:lnTo>
                  <a:lnTo>
                    <a:pt x="1657" y="1316"/>
                  </a:lnTo>
                  <a:lnTo>
                    <a:pt x="1657" y="1316"/>
                  </a:lnTo>
                  <a:lnTo>
                    <a:pt x="1754" y="1194"/>
                  </a:lnTo>
                  <a:lnTo>
                    <a:pt x="1827" y="1048"/>
                  </a:lnTo>
                  <a:lnTo>
                    <a:pt x="1876" y="926"/>
                  </a:lnTo>
                  <a:lnTo>
                    <a:pt x="1876" y="780"/>
                  </a:lnTo>
                  <a:lnTo>
                    <a:pt x="1876" y="634"/>
                  </a:lnTo>
                  <a:lnTo>
                    <a:pt x="1827" y="488"/>
                  </a:lnTo>
                  <a:lnTo>
                    <a:pt x="1754" y="366"/>
                  </a:lnTo>
                  <a:lnTo>
                    <a:pt x="1657" y="244"/>
                  </a:lnTo>
                  <a:lnTo>
                    <a:pt x="1657" y="244"/>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46;p18"/>
            <p:cNvSpPr/>
            <p:nvPr/>
          </p:nvSpPr>
          <p:spPr>
            <a:xfrm>
              <a:off x="579300" y="4638450"/>
              <a:ext cx="46900" cy="46900"/>
            </a:xfrm>
            <a:custGeom>
              <a:avLst/>
              <a:gdLst/>
              <a:ahLst/>
              <a:cxnLst/>
              <a:rect l="l" t="t" r="r" b="b"/>
              <a:pathLst>
                <a:path w="1876" h="1876" fill="none" extrusionOk="0">
                  <a:moveTo>
                    <a:pt x="1632" y="219"/>
                  </a:moveTo>
                  <a:lnTo>
                    <a:pt x="1632" y="219"/>
                  </a:lnTo>
                  <a:lnTo>
                    <a:pt x="1510" y="122"/>
                  </a:lnTo>
                  <a:lnTo>
                    <a:pt x="1388" y="49"/>
                  </a:lnTo>
                  <a:lnTo>
                    <a:pt x="1242" y="0"/>
                  </a:lnTo>
                  <a:lnTo>
                    <a:pt x="1096" y="0"/>
                  </a:lnTo>
                  <a:lnTo>
                    <a:pt x="950" y="0"/>
                  </a:lnTo>
                  <a:lnTo>
                    <a:pt x="828" y="49"/>
                  </a:lnTo>
                  <a:lnTo>
                    <a:pt x="682" y="122"/>
                  </a:lnTo>
                  <a:lnTo>
                    <a:pt x="560" y="219"/>
                  </a:lnTo>
                  <a:lnTo>
                    <a:pt x="560" y="219"/>
                  </a:lnTo>
                  <a:lnTo>
                    <a:pt x="463" y="366"/>
                  </a:lnTo>
                  <a:lnTo>
                    <a:pt x="341" y="609"/>
                  </a:lnTo>
                  <a:lnTo>
                    <a:pt x="244" y="877"/>
                  </a:lnTo>
                  <a:lnTo>
                    <a:pt x="171" y="1145"/>
                  </a:lnTo>
                  <a:lnTo>
                    <a:pt x="25" y="1656"/>
                  </a:lnTo>
                  <a:lnTo>
                    <a:pt x="0" y="1876"/>
                  </a:lnTo>
                  <a:lnTo>
                    <a:pt x="0" y="1876"/>
                  </a:lnTo>
                  <a:lnTo>
                    <a:pt x="195" y="1827"/>
                  </a:lnTo>
                  <a:lnTo>
                    <a:pt x="707" y="1705"/>
                  </a:lnTo>
                  <a:lnTo>
                    <a:pt x="999" y="1608"/>
                  </a:lnTo>
                  <a:lnTo>
                    <a:pt x="1267" y="1510"/>
                  </a:lnTo>
                  <a:lnTo>
                    <a:pt x="1486" y="1413"/>
                  </a:lnTo>
                  <a:lnTo>
                    <a:pt x="1632" y="1291"/>
                  </a:lnTo>
                  <a:lnTo>
                    <a:pt x="1632" y="1291"/>
                  </a:lnTo>
                  <a:lnTo>
                    <a:pt x="1729" y="1169"/>
                  </a:lnTo>
                  <a:lnTo>
                    <a:pt x="1802" y="1048"/>
                  </a:lnTo>
                  <a:lnTo>
                    <a:pt x="1851" y="901"/>
                  </a:lnTo>
                  <a:lnTo>
                    <a:pt x="1876" y="755"/>
                  </a:lnTo>
                  <a:lnTo>
                    <a:pt x="1851" y="609"/>
                  </a:lnTo>
                  <a:lnTo>
                    <a:pt x="1802" y="463"/>
                  </a:lnTo>
                  <a:lnTo>
                    <a:pt x="1729" y="341"/>
                  </a:lnTo>
                  <a:lnTo>
                    <a:pt x="1632" y="219"/>
                  </a:lnTo>
                  <a:lnTo>
                    <a:pt x="1632" y="219"/>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TextBox 13">
            <a:extLst>
              <a:ext uri="{FF2B5EF4-FFF2-40B4-BE49-F238E27FC236}">
                <a16:creationId xmlns:a16="http://schemas.microsoft.com/office/drawing/2014/main" id="{948DD1B1-953D-4794-8093-2BD06BD5F24F}"/>
              </a:ext>
            </a:extLst>
          </p:cNvPr>
          <p:cNvSpPr txBox="1"/>
          <p:nvPr/>
        </p:nvSpPr>
        <p:spPr>
          <a:xfrm>
            <a:off x="832250" y="1008818"/>
            <a:ext cx="7488831" cy="4028068"/>
          </a:xfrm>
          <a:prstGeom prst="rect">
            <a:avLst/>
          </a:prstGeom>
          <a:noFill/>
        </p:spPr>
        <p:txBody>
          <a:bodyPr wrap="square" numCol="2">
            <a:spAutoFit/>
          </a:bodyPr>
          <a:lstStyle/>
          <a:p>
            <a:pPr algn="ctr">
              <a:buFont typeface="+mj-lt"/>
              <a:buAutoNum type="arabicPeriod"/>
            </a:pPr>
            <a:endParaRPr lang="en-US" sz="1100" b="0" i="0" dirty="0">
              <a:solidFill>
                <a:srgbClr val="000000"/>
              </a:solidFill>
              <a:effectLst/>
              <a:latin typeface="Helvetica Neue"/>
            </a:endParaRPr>
          </a:p>
          <a:p>
            <a:pPr algn="ctr">
              <a:buFont typeface="+mj-lt"/>
              <a:buAutoNum type="arabicPeriod"/>
            </a:pPr>
            <a:r>
              <a:rPr lang="en-US" sz="1400" b="0" i="0" dirty="0">
                <a:solidFill>
                  <a:srgbClr val="00B050"/>
                </a:solidFill>
                <a:effectLst/>
                <a:latin typeface="Helvetica Neue"/>
              </a:rPr>
              <a:t>Utilitarian Value :</a:t>
            </a:r>
          </a:p>
          <a:p>
            <a:pPr algn="ctr"/>
            <a:r>
              <a:rPr lang="en-US" sz="1100" b="0" i="0" dirty="0">
                <a:solidFill>
                  <a:srgbClr val="000000"/>
                </a:solidFill>
                <a:effectLst/>
                <a:latin typeface="Helvetica Neue"/>
              </a:rPr>
              <a:t>• Product offerings</a:t>
            </a:r>
          </a:p>
          <a:p>
            <a:pPr algn="ctr"/>
            <a:r>
              <a:rPr lang="en-US" sz="1100" b="0" i="0" dirty="0">
                <a:solidFill>
                  <a:srgbClr val="000000"/>
                </a:solidFill>
                <a:effectLst/>
                <a:latin typeface="Helvetica Neue"/>
              </a:rPr>
              <a:t>• Product information</a:t>
            </a:r>
          </a:p>
          <a:p>
            <a:pPr algn="ctr"/>
            <a:r>
              <a:rPr lang="en-US" sz="1100" b="0" i="0" dirty="0">
                <a:solidFill>
                  <a:srgbClr val="000000"/>
                </a:solidFill>
                <a:effectLst/>
                <a:latin typeface="Helvetica Neue"/>
              </a:rPr>
              <a:t>• Monetary savings</a:t>
            </a:r>
          </a:p>
          <a:p>
            <a:pPr algn="ctr"/>
            <a:r>
              <a:rPr lang="en-US" sz="1100" b="0" i="0" dirty="0">
                <a:solidFill>
                  <a:srgbClr val="000000"/>
                </a:solidFill>
                <a:effectLst/>
                <a:latin typeface="Helvetica Neue"/>
              </a:rPr>
              <a:t>• Convenience</a:t>
            </a:r>
          </a:p>
          <a:p>
            <a:pPr algn="ctr">
              <a:buFont typeface="+mj-lt"/>
              <a:buAutoNum type="arabicPeriod" startAt="2"/>
            </a:pPr>
            <a:endParaRPr lang="en-US" sz="1100" b="0" i="0" dirty="0">
              <a:solidFill>
                <a:srgbClr val="000000"/>
              </a:solidFill>
              <a:effectLst/>
              <a:latin typeface="Helvetica Neue"/>
            </a:endParaRPr>
          </a:p>
          <a:p>
            <a:pPr algn="ctr">
              <a:buFont typeface="+mj-lt"/>
              <a:buAutoNum type="arabicPeriod" startAt="2"/>
            </a:pPr>
            <a:r>
              <a:rPr lang="en-US" sz="1400" b="0" i="0" dirty="0">
                <a:solidFill>
                  <a:srgbClr val="00B050"/>
                </a:solidFill>
                <a:effectLst/>
                <a:latin typeface="Helvetica Neue"/>
              </a:rPr>
              <a:t>Hedonic Value :</a:t>
            </a:r>
          </a:p>
          <a:p>
            <a:pPr algn="ctr"/>
            <a:r>
              <a:rPr lang="en-US" sz="1100" b="0" i="0" dirty="0">
                <a:solidFill>
                  <a:srgbClr val="000000"/>
                </a:solidFill>
                <a:effectLst/>
                <a:latin typeface="Helvetica Neue"/>
              </a:rPr>
              <a:t>• Adventure Shopping</a:t>
            </a:r>
          </a:p>
          <a:p>
            <a:pPr algn="ctr"/>
            <a:r>
              <a:rPr lang="en-US" sz="1100" b="0" i="0" dirty="0">
                <a:solidFill>
                  <a:srgbClr val="000000"/>
                </a:solidFill>
                <a:effectLst/>
                <a:latin typeface="Helvetica Neue"/>
              </a:rPr>
              <a:t>• Social Shopping</a:t>
            </a:r>
          </a:p>
          <a:p>
            <a:pPr algn="ctr"/>
            <a:r>
              <a:rPr lang="en-US" sz="1100" b="0" i="0" dirty="0">
                <a:solidFill>
                  <a:srgbClr val="000000"/>
                </a:solidFill>
                <a:effectLst/>
                <a:latin typeface="Helvetica Neue"/>
              </a:rPr>
              <a:t>• Gratification Shopping</a:t>
            </a:r>
          </a:p>
          <a:p>
            <a:pPr algn="ctr"/>
            <a:r>
              <a:rPr lang="en-US" sz="1100" b="0" i="0" dirty="0">
                <a:solidFill>
                  <a:srgbClr val="000000"/>
                </a:solidFill>
                <a:effectLst/>
                <a:latin typeface="Helvetica Neue"/>
              </a:rPr>
              <a:t>• Idea Shopping</a:t>
            </a:r>
          </a:p>
          <a:p>
            <a:pPr algn="ctr"/>
            <a:r>
              <a:rPr lang="en-US" sz="1100" b="0" i="0" dirty="0">
                <a:solidFill>
                  <a:srgbClr val="000000"/>
                </a:solidFill>
                <a:effectLst/>
                <a:latin typeface="Helvetica Neue"/>
              </a:rPr>
              <a:t>• Role Shopping</a:t>
            </a:r>
          </a:p>
          <a:p>
            <a:pPr algn="ctr"/>
            <a:r>
              <a:rPr lang="en-US" sz="1100" b="0" i="0" dirty="0">
                <a:solidFill>
                  <a:srgbClr val="000000"/>
                </a:solidFill>
                <a:effectLst/>
                <a:latin typeface="Helvetica Neue"/>
              </a:rPr>
              <a:t>• Value Shopping</a:t>
            </a:r>
          </a:p>
          <a:p>
            <a:pPr algn="ctr">
              <a:buFont typeface="+mj-lt"/>
              <a:buAutoNum type="arabicPeriod" startAt="3"/>
            </a:pPr>
            <a:endParaRPr lang="en-US" sz="1100" b="0" i="0" dirty="0">
              <a:solidFill>
                <a:srgbClr val="000000"/>
              </a:solidFill>
              <a:effectLst/>
              <a:latin typeface="Helvetica Neue"/>
            </a:endParaRPr>
          </a:p>
          <a:p>
            <a:pPr algn="ctr">
              <a:buFont typeface="+mj-lt"/>
              <a:buAutoNum type="arabicPeriod" startAt="3"/>
            </a:pPr>
            <a:r>
              <a:rPr lang="en-US" sz="1400" b="0" i="0" dirty="0">
                <a:solidFill>
                  <a:srgbClr val="00B050"/>
                </a:solidFill>
                <a:effectLst/>
                <a:latin typeface="Helvetica Neue"/>
              </a:rPr>
              <a:t>Social Value :</a:t>
            </a:r>
          </a:p>
          <a:p>
            <a:pPr algn="ctr"/>
            <a:r>
              <a:rPr lang="en-US" sz="1100" b="0" i="0" dirty="0">
                <a:solidFill>
                  <a:srgbClr val="000000"/>
                </a:solidFill>
                <a:effectLst/>
                <a:latin typeface="Helvetica Neue"/>
              </a:rPr>
              <a:t>• Feel acceptable</a:t>
            </a:r>
          </a:p>
          <a:p>
            <a:pPr algn="ctr"/>
            <a:r>
              <a:rPr lang="en-US" sz="1100" b="0" i="0" dirty="0">
                <a:solidFill>
                  <a:srgbClr val="000000"/>
                </a:solidFill>
                <a:effectLst/>
                <a:latin typeface="Helvetica Neue"/>
              </a:rPr>
              <a:t>• Good impression</a:t>
            </a:r>
          </a:p>
          <a:p>
            <a:pPr algn="ctr"/>
            <a:r>
              <a:rPr lang="en-US" sz="1100" b="0" i="0" dirty="0">
                <a:solidFill>
                  <a:srgbClr val="000000"/>
                </a:solidFill>
                <a:effectLst/>
                <a:latin typeface="Helvetica Neue"/>
              </a:rPr>
              <a:t>• I am perceived</a:t>
            </a:r>
          </a:p>
          <a:p>
            <a:pPr algn="ctr"/>
            <a:r>
              <a:rPr lang="en-US" sz="1100" b="0" i="0" dirty="0">
                <a:solidFill>
                  <a:srgbClr val="000000"/>
                </a:solidFill>
                <a:effectLst/>
                <a:latin typeface="Helvetica Neue"/>
              </a:rPr>
              <a:t>• Social approval</a:t>
            </a:r>
          </a:p>
          <a:p>
            <a:pPr algn="ctr">
              <a:buFont typeface="+mj-lt"/>
              <a:buAutoNum type="arabicPeriod" startAt="4"/>
            </a:pPr>
            <a:endParaRPr lang="en-US" sz="1100" b="0" i="0" dirty="0">
              <a:solidFill>
                <a:srgbClr val="000000"/>
              </a:solidFill>
              <a:effectLst/>
              <a:latin typeface="Helvetica Neue"/>
            </a:endParaRPr>
          </a:p>
          <a:p>
            <a:pPr algn="ctr">
              <a:buFont typeface="+mj-lt"/>
              <a:buAutoNum type="arabicPeriod" startAt="4"/>
            </a:pPr>
            <a:endParaRPr lang="en-US" sz="1100" b="0" i="0" dirty="0">
              <a:solidFill>
                <a:srgbClr val="000000"/>
              </a:solidFill>
              <a:effectLst/>
              <a:latin typeface="Helvetica Neue"/>
            </a:endParaRPr>
          </a:p>
          <a:p>
            <a:pPr algn="ctr">
              <a:buFont typeface="+mj-lt"/>
              <a:buAutoNum type="arabicPeriod" startAt="4"/>
            </a:pPr>
            <a:endParaRPr lang="en-US" sz="1100" dirty="0">
              <a:solidFill>
                <a:srgbClr val="000000"/>
              </a:solidFill>
              <a:latin typeface="Helvetica Neue"/>
            </a:endParaRPr>
          </a:p>
          <a:p>
            <a:pPr algn="ctr">
              <a:buFont typeface="+mj-lt"/>
              <a:buAutoNum type="arabicPeriod" startAt="4"/>
            </a:pPr>
            <a:endParaRPr lang="en-US" sz="1100" b="0" i="0" dirty="0">
              <a:solidFill>
                <a:srgbClr val="000000"/>
              </a:solidFill>
              <a:effectLst/>
              <a:latin typeface="Helvetica Neue"/>
            </a:endParaRPr>
          </a:p>
          <a:p>
            <a:pPr algn="ctr">
              <a:buFont typeface="+mj-lt"/>
              <a:buAutoNum type="arabicPeriod" startAt="4"/>
            </a:pPr>
            <a:r>
              <a:rPr lang="en-US" sz="1400" b="0" i="0" dirty="0">
                <a:solidFill>
                  <a:srgbClr val="00B050"/>
                </a:solidFill>
                <a:effectLst/>
                <a:latin typeface="Helvetica Neue"/>
              </a:rPr>
              <a:t>Perceived Risk :</a:t>
            </a:r>
          </a:p>
          <a:p>
            <a:pPr algn="ctr"/>
            <a:r>
              <a:rPr lang="en-US" sz="1100" b="0" i="0" dirty="0">
                <a:solidFill>
                  <a:srgbClr val="000000"/>
                </a:solidFill>
                <a:effectLst/>
                <a:latin typeface="Helvetica Neue"/>
              </a:rPr>
              <a:t>• Financial Risk</a:t>
            </a:r>
          </a:p>
          <a:p>
            <a:pPr algn="ctr"/>
            <a:r>
              <a:rPr lang="en-US" sz="1100" b="0" i="0" dirty="0">
                <a:solidFill>
                  <a:srgbClr val="000000"/>
                </a:solidFill>
                <a:effectLst/>
                <a:latin typeface="Helvetica Neue"/>
              </a:rPr>
              <a:t>• Functional Risk</a:t>
            </a:r>
          </a:p>
          <a:p>
            <a:pPr algn="ctr"/>
            <a:r>
              <a:rPr lang="en-US" sz="1100" b="0" i="0" dirty="0">
                <a:solidFill>
                  <a:srgbClr val="000000"/>
                </a:solidFill>
                <a:effectLst/>
                <a:latin typeface="Helvetica Neue"/>
              </a:rPr>
              <a:t>• Physical Risk</a:t>
            </a:r>
          </a:p>
          <a:p>
            <a:pPr algn="ctr"/>
            <a:r>
              <a:rPr lang="en-US" sz="1100" b="0" i="0" dirty="0">
                <a:solidFill>
                  <a:srgbClr val="000000"/>
                </a:solidFill>
                <a:effectLst/>
                <a:latin typeface="Helvetica Neue"/>
              </a:rPr>
              <a:t>• Psychological Risk</a:t>
            </a:r>
          </a:p>
          <a:p>
            <a:pPr algn="ctr"/>
            <a:r>
              <a:rPr lang="en-US" sz="1100" b="0" i="0" dirty="0">
                <a:solidFill>
                  <a:srgbClr val="000000"/>
                </a:solidFill>
                <a:effectLst/>
                <a:latin typeface="Helvetica Neue"/>
              </a:rPr>
              <a:t>• Social Risk</a:t>
            </a:r>
          </a:p>
          <a:p>
            <a:pPr algn="ctr"/>
            <a:r>
              <a:rPr lang="en-US" sz="1100" b="0" i="0" dirty="0">
                <a:solidFill>
                  <a:srgbClr val="000000"/>
                </a:solidFill>
                <a:effectLst/>
                <a:latin typeface="Helvetica Neue"/>
              </a:rPr>
              <a:t>• Temporal Risk</a:t>
            </a:r>
          </a:p>
          <a:p>
            <a:pPr algn="ctr">
              <a:buFont typeface="+mj-lt"/>
              <a:buAutoNum type="arabicPeriod" startAt="5"/>
            </a:pPr>
            <a:endParaRPr lang="en-US" sz="1100" b="0" i="0" dirty="0">
              <a:solidFill>
                <a:srgbClr val="000000"/>
              </a:solidFill>
              <a:effectLst/>
              <a:latin typeface="Helvetica Neue"/>
            </a:endParaRPr>
          </a:p>
          <a:p>
            <a:pPr algn="ctr">
              <a:buFont typeface="+mj-lt"/>
              <a:buAutoNum type="arabicPeriod" startAt="5"/>
            </a:pPr>
            <a:r>
              <a:rPr lang="en-US" sz="1400" b="0" i="0" dirty="0">
                <a:solidFill>
                  <a:srgbClr val="00B050"/>
                </a:solidFill>
                <a:effectLst/>
                <a:latin typeface="Helvetica Neue"/>
              </a:rPr>
              <a:t>Customer Satisfaction :</a:t>
            </a:r>
          </a:p>
          <a:p>
            <a:pPr algn="ctr"/>
            <a:r>
              <a:rPr lang="en-US" sz="1100" b="0" i="0" dirty="0">
                <a:solidFill>
                  <a:srgbClr val="000000"/>
                </a:solidFill>
                <a:effectLst/>
                <a:latin typeface="Helvetica Neue"/>
              </a:rPr>
              <a:t>• Purchasing Experience</a:t>
            </a:r>
          </a:p>
          <a:p>
            <a:pPr algn="ctr"/>
            <a:r>
              <a:rPr lang="en-IN" sz="1100" b="0" i="0" dirty="0">
                <a:solidFill>
                  <a:srgbClr val="000000"/>
                </a:solidFill>
                <a:effectLst/>
                <a:latin typeface="Helvetica Neue"/>
              </a:rPr>
              <a:t>• Site Selection</a:t>
            </a:r>
            <a:endParaRPr lang="en-US" sz="1100" b="0" i="0" dirty="0">
              <a:solidFill>
                <a:srgbClr val="000000"/>
              </a:solidFill>
              <a:effectLst/>
              <a:latin typeface="Helvetica Neue"/>
            </a:endParaRPr>
          </a:p>
        </p:txBody>
      </p:sp>
      <p:sp>
        <p:nvSpPr>
          <p:cNvPr id="15" name="TextBox 14">
            <a:extLst>
              <a:ext uri="{FF2B5EF4-FFF2-40B4-BE49-F238E27FC236}">
                <a16:creationId xmlns:a16="http://schemas.microsoft.com/office/drawing/2014/main" id="{5FF42D39-2720-414B-BA2D-CBE9643C0C74}"/>
              </a:ext>
            </a:extLst>
          </p:cNvPr>
          <p:cNvSpPr txBox="1"/>
          <p:nvPr/>
        </p:nvSpPr>
        <p:spPr>
          <a:xfrm flipH="1">
            <a:off x="683568" y="523398"/>
            <a:ext cx="8202908" cy="523220"/>
          </a:xfrm>
          <a:prstGeom prst="rect">
            <a:avLst/>
          </a:prstGeom>
          <a:noFill/>
        </p:spPr>
        <p:txBody>
          <a:bodyPr wrap="square" rtlCol="0">
            <a:spAutoFit/>
          </a:bodyPr>
          <a:lstStyle/>
          <a:p>
            <a:pPr algn="l"/>
            <a:r>
              <a:rPr lang="en-US" sz="1400" b="1" i="0" dirty="0">
                <a:solidFill>
                  <a:srgbClr val="00B050"/>
                </a:solidFill>
                <a:effectLst/>
                <a:latin typeface="Helvetica" panose="020B0604020202020204" pitchFamily="34" charset="0"/>
                <a:cs typeface="Helvetica" panose="020B0604020202020204" pitchFamily="34" charset="0"/>
              </a:rPr>
              <a:t>The following factors should be considered by the E- commerce websites to improve the customer satisfaction:</a:t>
            </a:r>
          </a:p>
        </p:txBody>
      </p:sp>
      <p:cxnSp>
        <p:nvCxnSpPr>
          <p:cNvPr id="17" name="Straight Connector 16">
            <a:extLst>
              <a:ext uri="{FF2B5EF4-FFF2-40B4-BE49-F238E27FC236}">
                <a16:creationId xmlns:a16="http://schemas.microsoft.com/office/drawing/2014/main" id="{AEE25F28-00E2-4A82-B8CD-8791F82FA2ED}"/>
              </a:ext>
            </a:extLst>
          </p:cNvPr>
          <p:cNvCxnSpPr>
            <a:cxnSpLocks/>
          </p:cNvCxnSpPr>
          <p:nvPr/>
        </p:nvCxnSpPr>
        <p:spPr>
          <a:xfrm>
            <a:off x="4586287" y="1203598"/>
            <a:ext cx="0" cy="3384376"/>
          </a:xfrm>
          <a:prstGeom prst="line">
            <a:avLst/>
          </a:prstGeom>
          <a:ln>
            <a:solidFill>
              <a:srgbClr val="00B050"/>
            </a:solidFill>
          </a:ln>
        </p:spPr>
        <p:style>
          <a:lnRef idx="3">
            <a:schemeClr val="dk1"/>
          </a:lnRef>
          <a:fillRef idx="0">
            <a:schemeClr val="dk1"/>
          </a:fillRef>
          <a:effectRef idx="2">
            <a:schemeClr val="dk1"/>
          </a:effectRef>
          <a:fontRef idx="minor">
            <a:schemeClr val="tx1"/>
          </a:fontRef>
        </p:style>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grpSp>
        <p:nvGrpSpPr>
          <p:cNvPr id="2" name="Google Shape;139;p18"/>
          <p:cNvGrpSpPr/>
          <p:nvPr/>
        </p:nvGrpSpPr>
        <p:grpSpPr>
          <a:xfrm>
            <a:off x="6929454" y="428610"/>
            <a:ext cx="1847361" cy="1847352"/>
            <a:chOff x="6643075" y="3664250"/>
            <a:chExt cx="407950" cy="407975"/>
          </a:xfrm>
        </p:grpSpPr>
        <p:sp>
          <p:nvSpPr>
            <p:cNvPr id="140" name="Google Shape;140;p18"/>
            <p:cNvSpPr/>
            <p:nvPr/>
          </p:nvSpPr>
          <p:spPr>
            <a:xfrm>
              <a:off x="6794075" y="3815250"/>
              <a:ext cx="211300" cy="211300"/>
            </a:xfrm>
            <a:custGeom>
              <a:avLst/>
              <a:gdLst/>
              <a:ahLst/>
              <a:cxnLst/>
              <a:rect l="l" t="t" r="r" b="b"/>
              <a:pathLst>
                <a:path w="8452" h="8452" fill="none" extrusionOk="0">
                  <a:moveTo>
                    <a:pt x="0" y="8135"/>
                  </a:moveTo>
                  <a:lnTo>
                    <a:pt x="0" y="8135"/>
                  </a:lnTo>
                  <a:lnTo>
                    <a:pt x="438" y="8257"/>
                  </a:lnTo>
                  <a:lnTo>
                    <a:pt x="852" y="8354"/>
                  </a:lnTo>
                  <a:lnTo>
                    <a:pt x="1291" y="8403"/>
                  </a:lnTo>
                  <a:lnTo>
                    <a:pt x="1729" y="8452"/>
                  </a:lnTo>
                  <a:lnTo>
                    <a:pt x="2168" y="8452"/>
                  </a:lnTo>
                  <a:lnTo>
                    <a:pt x="2606" y="8427"/>
                  </a:lnTo>
                  <a:lnTo>
                    <a:pt x="3020" y="8378"/>
                  </a:lnTo>
                  <a:lnTo>
                    <a:pt x="3458" y="8281"/>
                  </a:lnTo>
                  <a:lnTo>
                    <a:pt x="3872" y="8184"/>
                  </a:lnTo>
                  <a:lnTo>
                    <a:pt x="4311" y="8037"/>
                  </a:lnTo>
                  <a:lnTo>
                    <a:pt x="4701" y="7867"/>
                  </a:lnTo>
                  <a:lnTo>
                    <a:pt x="5115" y="7672"/>
                  </a:lnTo>
                  <a:lnTo>
                    <a:pt x="5504" y="7429"/>
                  </a:lnTo>
                  <a:lnTo>
                    <a:pt x="5870" y="7185"/>
                  </a:lnTo>
                  <a:lnTo>
                    <a:pt x="6235" y="6893"/>
                  </a:lnTo>
                  <a:lnTo>
                    <a:pt x="6576" y="6576"/>
                  </a:lnTo>
                  <a:lnTo>
                    <a:pt x="6576" y="6576"/>
                  </a:lnTo>
                  <a:lnTo>
                    <a:pt x="6892" y="6235"/>
                  </a:lnTo>
                  <a:lnTo>
                    <a:pt x="7185" y="5870"/>
                  </a:lnTo>
                  <a:lnTo>
                    <a:pt x="7428" y="5505"/>
                  </a:lnTo>
                  <a:lnTo>
                    <a:pt x="7672" y="5115"/>
                  </a:lnTo>
                  <a:lnTo>
                    <a:pt x="7867" y="4701"/>
                  </a:lnTo>
                  <a:lnTo>
                    <a:pt x="8037" y="4311"/>
                  </a:lnTo>
                  <a:lnTo>
                    <a:pt x="8183" y="3873"/>
                  </a:lnTo>
                  <a:lnTo>
                    <a:pt x="8281" y="3459"/>
                  </a:lnTo>
                  <a:lnTo>
                    <a:pt x="8378" y="3020"/>
                  </a:lnTo>
                  <a:lnTo>
                    <a:pt x="8427" y="2606"/>
                  </a:lnTo>
                  <a:lnTo>
                    <a:pt x="8451" y="2168"/>
                  </a:lnTo>
                  <a:lnTo>
                    <a:pt x="8451" y="1730"/>
                  </a:lnTo>
                  <a:lnTo>
                    <a:pt x="8402" y="1291"/>
                  </a:lnTo>
                  <a:lnTo>
                    <a:pt x="8354" y="853"/>
                  </a:lnTo>
                  <a:lnTo>
                    <a:pt x="8256" y="439"/>
                  </a:lnTo>
                  <a:lnTo>
                    <a:pt x="8135" y="0"/>
                  </a:lnTo>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18"/>
            <p:cNvSpPr/>
            <p:nvPr/>
          </p:nvSpPr>
          <p:spPr>
            <a:xfrm>
              <a:off x="6643075" y="3664250"/>
              <a:ext cx="407950" cy="407975"/>
            </a:xfrm>
            <a:custGeom>
              <a:avLst/>
              <a:gdLst/>
              <a:ahLst/>
              <a:cxnLst/>
              <a:rect l="l" t="t" r="r" b="b"/>
              <a:pathLst>
                <a:path w="16318" h="16319" fill="none" extrusionOk="0">
                  <a:moveTo>
                    <a:pt x="16074" y="244"/>
                  </a:moveTo>
                  <a:lnTo>
                    <a:pt x="16074" y="244"/>
                  </a:lnTo>
                  <a:lnTo>
                    <a:pt x="15928" y="122"/>
                  </a:lnTo>
                  <a:lnTo>
                    <a:pt x="15758" y="49"/>
                  </a:lnTo>
                  <a:lnTo>
                    <a:pt x="15538" y="0"/>
                  </a:lnTo>
                  <a:lnTo>
                    <a:pt x="15319" y="0"/>
                  </a:lnTo>
                  <a:lnTo>
                    <a:pt x="15051" y="25"/>
                  </a:lnTo>
                  <a:lnTo>
                    <a:pt x="14759" y="73"/>
                  </a:lnTo>
                  <a:lnTo>
                    <a:pt x="14442" y="171"/>
                  </a:lnTo>
                  <a:lnTo>
                    <a:pt x="14102" y="293"/>
                  </a:lnTo>
                  <a:lnTo>
                    <a:pt x="13736" y="439"/>
                  </a:lnTo>
                  <a:lnTo>
                    <a:pt x="13347" y="609"/>
                  </a:lnTo>
                  <a:lnTo>
                    <a:pt x="12957" y="828"/>
                  </a:lnTo>
                  <a:lnTo>
                    <a:pt x="12543" y="1048"/>
                  </a:lnTo>
                  <a:lnTo>
                    <a:pt x="11666" y="1608"/>
                  </a:lnTo>
                  <a:lnTo>
                    <a:pt x="10716" y="2265"/>
                  </a:lnTo>
                  <a:lnTo>
                    <a:pt x="10716" y="2265"/>
                  </a:lnTo>
                  <a:lnTo>
                    <a:pt x="10278" y="2095"/>
                  </a:lnTo>
                  <a:lnTo>
                    <a:pt x="9815" y="1949"/>
                  </a:lnTo>
                  <a:lnTo>
                    <a:pt x="9352" y="1851"/>
                  </a:lnTo>
                  <a:lnTo>
                    <a:pt x="8890" y="1778"/>
                  </a:lnTo>
                  <a:lnTo>
                    <a:pt x="8427" y="1730"/>
                  </a:lnTo>
                  <a:lnTo>
                    <a:pt x="7940" y="1730"/>
                  </a:lnTo>
                  <a:lnTo>
                    <a:pt x="7477" y="1778"/>
                  </a:lnTo>
                  <a:lnTo>
                    <a:pt x="7014" y="1827"/>
                  </a:lnTo>
                  <a:lnTo>
                    <a:pt x="6551" y="1924"/>
                  </a:lnTo>
                  <a:lnTo>
                    <a:pt x="6089" y="2070"/>
                  </a:lnTo>
                  <a:lnTo>
                    <a:pt x="5650" y="2241"/>
                  </a:lnTo>
                  <a:lnTo>
                    <a:pt x="5212" y="2436"/>
                  </a:lnTo>
                  <a:lnTo>
                    <a:pt x="4774" y="2679"/>
                  </a:lnTo>
                  <a:lnTo>
                    <a:pt x="4384" y="2972"/>
                  </a:lnTo>
                  <a:lnTo>
                    <a:pt x="3994" y="3264"/>
                  </a:lnTo>
                  <a:lnTo>
                    <a:pt x="3605" y="3605"/>
                  </a:lnTo>
                  <a:lnTo>
                    <a:pt x="3605" y="3605"/>
                  </a:lnTo>
                  <a:lnTo>
                    <a:pt x="3264" y="3995"/>
                  </a:lnTo>
                  <a:lnTo>
                    <a:pt x="2971" y="4384"/>
                  </a:lnTo>
                  <a:lnTo>
                    <a:pt x="2679" y="4774"/>
                  </a:lnTo>
                  <a:lnTo>
                    <a:pt x="2436" y="5212"/>
                  </a:lnTo>
                  <a:lnTo>
                    <a:pt x="2241" y="5651"/>
                  </a:lnTo>
                  <a:lnTo>
                    <a:pt x="2070" y="6089"/>
                  </a:lnTo>
                  <a:lnTo>
                    <a:pt x="1924" y="6552"/>
                  </a:lnTo>
                  <a:lnTo>
                    <a:pt x="1827" y="7015"/>
                  </a:lnTo>
                  <a:lnTo>
                    <a:pt x="1778" y="7477"/>
                  </a:lnTo>
                  <a:lnTo>
                    <a:pt x="1729" y="7940"/>
                  </a:lnTo>
                  <a:lnTo>
                    <a:pt x="1729" y="8427"/>
                  </a:lnTo>
                  <a:lnTo>
                    <a:pt x="1778" y="8890"/>
                  </a:lnTo>
                  <a:lnTo>
                    <a:pt x="1851" y="9353"/>
                  </a:lnTo>
                  <a:lnTo>
                    <a:pt x="1948" y="9815"/>
                  </a:lnTo>
                  <a:lnTo>
                    <a:pt x="2095" y="10278"/>
                  </a:lnTo>
                  <a:lnTo>
                    <a:pt x="2265" y="10716"/>
                  </a:lnTo>
                  <a:lnTo>
                    <a:pt x="2265" y="10716"/>
                  </a:lnTo>
                  <a:lnTo>
                    <a:pt x="1607" y="11666"/>
                  </a:lnTo>
                  <a:lnTo>
                    <a:pt x="1047" y="12543"/>
                  </a:lnTo>
                  <a:lnTo>
                    <a:pt x="828" y="12957"/>
                  </a:lnTo>
                  <a:lnTo>
                    <a:pt x="609" y="13347"/>
                  </a:lnTo>
                  <a:lnTo>
                    <a:pt x="438" y="13737"/>
                  </a:lnTo>
                  <a:lnTo>
                    <a:pt x="292" y="14102"/>
                  </a:lnTo>
                  <a:lnTo>
                    <a:pt x="170" y="14443"/>
                  </a:lnTo>
                  <a:lnTo>
                    <a:pt x="73" y="14759"/>
                  </a:lnTo>
                  <a:lnTo>
                    <a:pt x="24" y="15052"/>
                  </a:lnTo>
                  <a:lnTo>
                    <a:pt x="0" y="15320"/>
                  </a:lnTo>
                  <a:lnTo>
                    <a:pt x="0" y="15539"/>
                  </a:lnTo>
                  <a:lnTo>
                    <a:pt x="49" y="15758"/>
                  </a:lnTo>
                  <a:lnTo>
                    <a:pt x="122" y="15928"/>
                  </a:lnTo>
                  <a:lnTo>
                    <a:pt x="244" y="16075"/>
                  </a:lnTo>
                  <a:lnTo>
                    <a:pt x="244" y="16075"/>
                  </a:lnTo>
                  <a:lnTo>
                    <a:pt x="341" y="16172"/>
                  </a:lnTo>
                  <a:lnTo>
                    <a:pt x="487" y="16245"/>
                  </a:lnTo>
                  <a:lnTo>
                    <a:pt x="633" y="16294"/>
                  </a:lnTo>
                  <a:lnTo>
                    <a:pt x="804" y="16318"/>
                  </a:lnTo>
                  <a:lnTo>
                    <a:pt x="974" y="16318"/>
                  </a:lnTo>
                  <a:lnTo>
                    <a:pt x="1169" y="16318"/>
                  </a:lnTo>
                  <a:lnTo>
                    <a:pt x="1388" y="16269"/>
                  </a:lnTo>
                  <a:lnTo>
                    <a:pt x="1632" y="16221"/>
                  </a:lnTo>
                  <a:lnTo>
                    <a:pt x="2143" y="16075"/>
                  </a:lnTo>
                  <a:lnTo>
                    <a:pt x="2703" y="15831"/>
                  </a:lnTo>
                  <a:lnTo>
                    <a:pt x="3312" y="15539"/>
                  </a:lnTo>
                  <a:lnTo>
                    <a:pt x="3946" y="15149"/>
                  </a:lnTo>
                  <a:lnTo>
                    <a:pt x="4652" y="14711"/>
                  </a:lnTo>
                  <a:lnTo>
                    <a:pt x="5358" y="14224"/>
                  </a:lnTo>
                  <a:lnTo>
                    <a:pt x="6113" y="13663"/>
                  </a:lnTo>
                  <a:lnTo>
                    <a:pt x="6892" y="13055"/>
                  </a:lnTo>
                  <a:lnTo>
                    <a:pt x="7696" y="12397"/>
                  </a:lnTo>
                  <a:lnTo>
                    <a:pt x="8500" y="11691"/>
                  </a:lnTo>
                  <a:lnTo>
                    <a:pt x="9304" y="10936"/>
                  </a:lnTo>
                  <a:lnTo>
                    <a:pt x="10132" y="10132"/>
                  </a:lnTo>
                  <a:lnTo>
                    <a:pt x="10132" y="10132"/>
                  </a:lnTo>
                  <a:lnTo>
                    <a:pt x="10935" y="9304"/>
                  </a:lnTo>
                  <a:lnTo>
                    <a:pt x="11690" y="8500"/>
                  </a:lnTo>
                  <a:lnTo>
                    <a:pt x="12397" y="7696"/>
                  </a:lnTo>
                  <a:lnTo>
                    <a:pt x="13054" y="6893"/>
                  </a:lnTo>
                  <a:lnTo>
                    <a:pt x="13663" y="6113"/>
                  </a:lnTo>
                  <a:lnTo>
                    <a:pt x="14223" y="5358"/>
                  </a:lnTo>
                  <a:lnTo>
                    <a:pt x="14710" y="4652"/>
                  </a:lnTo>
                  <a:lnTo>
                    <a:pt x="15149" y="3946"/>
                  </a:lnTo>
                  <a:lnTo>
                    <a:pt x="15538" y="3313"/>
                  </a:lnTo>
                  <a:lnTo>
                    <a:pt x="15831" y="2704"/>
                  </a:lnTo>
                  <a:lnTo>
                    <a:pt x="16074" y="2144"/>
                  </a:lnTo>
                  <a:lnTo>
                    <a:pt x="16220" y="1632"/>
                  </a:lnTo>
                  <a:lnTo>
                    <a:pt x="16269" y="1389"/>
                  </a:lnTo>
                  <a:lnTo>
                    <a:pt x="16318" y="1169"/>
                  </a:lnTo>
                  <a:lnTo>
                    <a:pt x="16318" y="975"/>
                  </a:lnTo>
                  <a:lnTo>
                    <a:pt x="16318" y="804"/>
                  </a:lnTo>
                  <a:lnTo>
                    <a:pt x="16293" y="634"/>
                  </a:lnTo>
                  <a:lnTo>
                    <a:pt x="16245" y="487"/>
                  </a:lnTo>
                  <a:lnTo>
                    <a:pt x="16172" y="341"/>
                  </a:lnTo>
                  <a:lnTo>
                    <a:pt x="16074" y="244"/>
                  </a:lnTo>
                  <a:lnTo>
                    <a:pt x="16074" y="244"/>
                  </a:lnTo>
                  <a:close/>
                  <a:moveTo>
                    <a:pt x="1827" y="13810"/>
                  </a:moveTo>
                  <a:lnTo>
                    <a:pt x="1827" y="13810"/>
                  </a:lnTo>
                  <a:lnTo>
                    <a:pt x="1754" y="13737"/>
                  </a:lnTo>
                  <a:lnTo>
                    <a:pt x="1729" y="13639"/>
                  </a:lnTo>
                  <a:lnTo>
                    <a:pt x="1681" y="13542"/>
                  </a:lnTo>
                  <a:lnTo>
                    <a:pt x="1681" y="13444"/>
                  </a:lnTo>
                  <a:lnTo>
                    <a:pt x="1681" y="13176"/>
                  </a:lnTo>
                  <a:lnTo>
                    <a:pt x="1754" y="12884"/>
                  </a:lnTo>
                  <a:lnTo>
                    <a:pt x="1875" y="12519"/>
                  </a:lnTo>
                  <a:lnTo>
                    <a:pt x="2046" y="12153"/>
                  </a:lnTo>
                  <a:lnTo>
                    <a:pt x="2265" y="11715"/>
                  </a:lnTo>
                  <a:lnTo>
                    <a:pt x="2533" y="11277"/>
                  </a:lnTo>
                  <a:lnTo>
                    <a:pt x="2533" y="11277"/>
                  </a:lnTo>
                  <a:lnTo>
                    <a:pt x="2752" y="11642"/>
                  </a:lnTo>
                  <a:lnTo>
                    <a:pt x="3020" y="12007"/>
                  </a:lnTo>
                  <a:lnTo>
                    <a:pt x="3288" y="12373"/>
                  </a:lnTo>
                  <a:lnTo>
                    <a:pt x="3605" y="12714"/>
                  </a:lnTo>
                  <a:lnTo>
                    <a:pt x="3605" y="12714"/>
                  </a:lnTo>
                  <a:lnTo>
                    <a:pt x="3897" y="12957"/>
                  </a:lnTo>
                  <a:lnTo>
                    <a:pt x="4165" y="13201"/>
                  </a:lnTo>
                  <a:lnTo>
                    <a:pt x="4165" y="13201"/>
                  </a:lnTo>
                  <a:lnTo>
                    <a:pt x="3751" y="13444"/>
                  </a:lnTo>
                  <a:lnTo>
                    <a:pt x="3361" y="13639"/>
                  </a:lnTo>
                  <a:lnTo>
                    <a:pt x="3020" y="13785"/>
                  </a:lnTo>
                  <a:lnTo>
                    <a:pt x="2679" y="13883"/>
                  </a:lnTo>
                  <a:lnTo>
                    <a:pt x="2411" y="13956"/>
                  </a:lnTo>
                  <a:lnTo>
                    <a:pt x="2168" y="13956"/>
                  </a:lnTo>
                  <a:lnTo>
                    <a:pt x="2070" y="13931"/>
                  </a:lnTo>
                  <a:lnTo>
                    <a:pt x="1973" y="13907"/>
                  </a:lnTo>
                  <a:lnTo>
                    <a:pt x="1900" y="13858"/>
                  </a:lnTo>
                  <a:lnTo>
                    <a:pt x="1827" y="13810"/>
                  </a:lnTo>
                  <a:lnTo>
                    <a:pt x="1827" y="13810"/>
                  </a:lnTo>
                  <a:close/>
                  <a:moveTo>
                    <a:pt x="8159" y="4482"/>
                  </a:moveTo>
                  <a:lnTo>
                    <a:pt x="8159" y="4482"/>
                  </a:lnTo>
                  <a:lnTo>
                    <a:pt x="8037" y="4482"/>
                  </a:lnTo>
                  <a:lnTo>
                    <a:pt x="7940" y="4433"/>
                  </a:lnTo>
                  <a:lnTo>
                    <a:pt x="7842" y="4384"/>
                  </a:lnTo>
                  <a:lnTo>
                    <a:pt x="7745" y="4311"/>
                  </a:lnTo>
                  <a:lnTo>
                    <a:pt x="7672" y="4238"/>
                  </a:lnTo>
                  <a:lnTo>
                    <a:pt x="7623" y="4141"/>
                  </a:lnTo>
                  <a:lnTo>
                    <a:pt x="7574" y="4019"/>
                  </a:lnTo>
                  <a:lnTo>
                    <a:pt x="7574" y="3897"/>
                  </a:lnTo>
                  <a:lnTo>
                    <a:pt x="7574" y="3897"/>
                  </a:lnTo>
                  <a:lnTo>
                    <a:pt x="7574" y="3775"/>
                  </a:lnTo>
                  <a:lnTo>
                    <a:pt x="7623" y="3678"/>
                  </a:lnTo>
                  <a:lnTo>
                    <a:pt x="7672" y="3580"/>
                  </a:lnTo>
                  <a:lnTo>
                    <a:pt x="7745" y="3483"/>
                  </a:lnTo>
                  <a:lnTo>
                    <a:pt x="7842" y="3410"/>
                  </a:lnTo>
                  <a:lnTo>
                    <a:pt x="7940" y="3361"/>
                  </a:lnTo>
                  <a:lnTo>
                    <a:pt x="8037" y="3337"/>
                  </a:lnTo>
                  <a:lnTo>
                    <a:pt x="8159" y="3313"/>
                  </a:lnTo>
                  <a:lnTo>
                    <a:pt x="8159" y="3313"/>
                  </a:lnTo>
                  <a:lnTo>
                    <a:pt x="8281" y="3337"/>
                  </a:lnTo>
                  <a:lnTo>
                    <a:pt x="8378" y="3361"/>
                  </a:lnTo>
                  <a:lnTo>
                    <a:pt x="8476" y="3410"/>
                  </a:lnTo>
                  <a:lnTo>
                    <a:pt x="8573" y="3483"/>
                  </a:lnTo>
                  <a:lnTo>
                    <a:pt x="8646" y="3580"/>
                  </a:lnTo>
                  <a:lnTo>
                    <a:pt x="8695" y="3678"/>
                  </a:lnTo>
                  <a:lnTo>
                    <a:pt x="8743" y="3775"/>
                  </a:lnTo>
                  <a:lnTo>
                    <a:pt x="8743" y="3897"/>
                  </a:lnTo>
                  <a:lnTo>
                    <a:pt x="8743" y="3897"/>
                  </a:lnTo>
                  <a:lnTo>
                    <a:pt x="8743" y="4019"/>
                  </a:lnTo>
                  <a:lnTo>
                    <a:pt x="8695" y="4141"/>
                  </a:lnTo>
                  <a:lnTo>
                    <a:pt x="8646" y="4238"/>
                  </a:lnTo>
                  <a:lnTo>
                    <a:pt x="8573" y="4311"/>
                  </a:lnTo>
                  <a:lnTo>
                    <a:pt x="8476" y="4384"/>
                  </a:lnTo>
                  <a:lnTo>
                    <a:pt x="8378" y="4433"/>
                  </a:lnTo>
                  <a:lnTo>
                    <a:pt x="8281" y="4482"/>
                  </a:lnTo>
                  <a:lnTo>
                    <a:pt x="8159" y="4482"/>
                  </a:lnTo>
                  <a:lnTo>
                    <a:pt x="8159" y="4482"/>
                  </a:lnTo>
                  <a:close/>
                  <a:moveTo>
                    <a:pt x="9133" y="5943"/>
                  </a:moveTo>
                  <a:lnTo>
                    <a:pt x="9133" y="5943"/>
                  </a:lnTo>
                  <a:lnTo>
                    <a:pt x="9036" y="5943"/>
                  </a:lnTo>
                  <a:lnTo>
                    <a:pt x="8963" y="5919"/>
                  </a:lnTo>
                  <a:lnTo>
                    <a:pt x="8841" y="5846"/>
                  </a:lnTo>
                  <a:lnTo>
                    <a:pt x="8768" y="5724"/>
                  </a:lnTo>
                  <a:lnTo>
                    <a:pt x="8743" y="5651"/>
                  </a:lnTo>
                  <a:lnTo>
                    <a:pt x="8743" y="5553"/>
                  </a:lnTo>
                  <a:lnTo>
                    <a:pt x="8743" y="5553"/>
                  </a:lnTo>
                  <a:lnTo>
                    <a:pt x="8743" y="5480"/>
                  </a:lnTo>
                  <a:lnTo>
                    <a:pt x="8768" y="5407"/>
                  </a:lnTo>
                  <a:lnTo>
                    <a:pt x="8841" y="5285"/>
                  </a:lnTo>
                  <a:lnTo>
                    <a:pt x="8963" y="5212"/>
                  </a:lnTo>
                  <a:lnTo>
                    <a:pt x="9036" y="5188"/>
                  </a:lnTo>
                  <a:lnTo>
                    <a:pt x="9133" y="5164"/>
                  </a:lnTo>
                  <a:lnTo>
                    <a:pt x="9133" y="5164"/>
                  </a:lnTo>
                  <a:lnTo>
                    <a:pt x="9206" y="5188"/>
                  </a:lnTo>
                  <a:lnTo>
                    <a:pt x="9279" y="5212"/>
                  </a:lnTo>
                  <a:lnTo>
                    <a:pt x="9401" y="5285"/>
                  </a:lnTo>
                  <a:lnTo>
                    <a:pt x="9474" y="5407"/>
                  </a:lnTo>
                  <a:lnTo>
                    <a:pt x="9498" y="5480"/>
                  </a:lnTo>
                  <a:lnTo>
                    <a:pt x="9523" y="5553"/>
                  </a:lnTo>
                  <a:lnTo>
                    <a:pt x="9523" y="5553"/>
                  </a:lnTo>
                  <a:lnTo>
                    <a:pt x="9498" y="5651"/>
                  </a:lnTo>
                  <a:lnTo>
                    <a:pt x="9474" y="5724"/>
                  </a:lnTo>
                  <a:lnTo>
                    <a:pt x="9401" y="5846"/>
                  </a:lnTo>
                  <a:lnTo>
                    <a:pt x="9279" y="5919"/>
                  </a:lnTo>
                  <a:lnTo>
                    <a:pt x="9206" y="5943"/>
                  </a:lnTo>
                  <a:lnTo>
                    <a:pt x="9133" y="5943"/>
                  </a:lnTo>
                  <a:lnTo>
                    <a:pt x="9133" y="5943"/>
                  </a:lnTo>
                  <a:close/>
                  <a:moveTo>
                    <a:pt x="9986" y="4409"/>
                  </a:moveTo>
                  <a:lnTo>
                    <a:pt x="9986" y="4409"/>
                  </a:lnTo>
                  <a:lnTo>
                    <a:pt x="9888" y="4409"/>
                  </a:lnTo>
                  <a:lnTo>
                    <a:pt x="9815" y="4384"/>
                  </a:lnTo>
                  <a:lnTo>
                    <a:pt x="9693" y="4287"/>
                  </a:lnTo>
                  <a:lnTo>
                    <a:pt x="9620" y="4165"/>
                  </a:lnTo>
                  <a:lnTo>
                    <a:pt x="9596" y="4092"/>
                  </a:lnTo>
                  <a:lnTo>
                    <a:pt x="9596" y="4019"/>
                  </a:lnTo>
                  <a:lnTo>
                    <a:pt x="9596" y="4019"/>
                  </a:lnTo>
                  <a:lnTo>
                    <a:pt x="9596" y="3946"/>
                  </a:lnTo>
                  <a:lnTo>
                    <a:pt x="9620" y="3873"/>
                  </a:lnTo>
                  <a:lnTo>
                    <a:pt x="9693" y="3751"/>
                  </a:lnTo>
                  <a:lnTo>
                    <a:pt x="9815" y="3654"/>
                  </a:lnTo>
                  <a:lnTo>
                    <a:pt x="9888" y="3629"/>
                  </a:lnTo>
                  <a:lnTo>
                    <a:pt x="9986" y="3629"/>
                  </a:lnTo>
                  <a:lnTo>
                    <a:pt x="9986" y="3629"/>
                  </a:lnTo>
                  <a:lnTo>
                    <a:pt x="10059" y="3629"/>
                  </a:lnTo>
                  <a:lnTo>
                    <a:pt x="10132" y="3654"/>
                  </a:lnTo>
                  <a:lnTo>
                    <a:pt x="10253" y="3751"/>
                  </a:lnTo>
                  <a:lnTo>
                    <a:pt x="10327" y="3873"/>
                  </a:lnTo>
                  <a:lnTo>
                    <a:pt x="10351" y="3946"/>
                  </a:lnTo>
                  <a:lnTo>
                    <a:pt x="10375" y="4019"/>
                  </a:lnTo>
                  <a:lnTo>
                    <a:pt x="10375" y="4019"/>
                  </a:lnTo>
                  <a:lnTo>
                    <a:pt x="10351" y="4092"/>
                  </a:lnTo>
                  <a:lnTo>
                    <a:pt x="10327" y="4165"/>
                  </a:lnTo>
                  <a:lnTo>
                    <a:pt x="10253" y="4287"/>
                  </a:lnTo>
                  <a:lnTo>
                    <a:pt x="10132" y="4384"/>
                  </a:lnTo>
                  <a:lnTo>
                    <a:pt x="10059" y="4409"/>
                  </a:lnTo>
                  <a:lnTo>
                    <a:pt x="9986" y="4409"/>
                  </a:lnTo>
                  <a:lnTo>
                    <a:pt x="9986" y="4409"/>
                  </a:lnTo>
                  <a:close/>
                  <a:moveTo>
                    <a:pt x="13200" y="4165"/>
                  </a:moveTo>
                  <a:lnTo>
                    <a:pt x="13200" y="4165"/>
                  </a:lnTo>
                  <a:lnTo>
                    <a:pt x="12957" y="3897"/>
                  </a:lnTo>
                  <a:lnTo>
                    <a:pt x="12713" y="3605"/>
                  </a:lnTo>
                  <a:lnTo>
                    <a:pt x="12713" y="3605"/>
                  </a:lnTo>
                  <a:lnTo>
                    <a:pt x="12372" y="3288"/>
                  </a:lnTo>
                  <a:lnTo>
                    <a:pt x="12007" y="3020"/>
                  </a:lnTo>
                  <a:lnTo>
                    <a:pt x="11642" y="2752"/>
                  </a:lnTo>
                  <a:lnTo>
                    <a:pt x="11276" y="2533"/>
                  </a:lnTo>
                  <a:lnTo>
                    <a:pt x="11276" y="2533"/>
                  </a:lnTo>
                  <a:lnTo>
                    <a:pt x="11715" y="2265"/>
                  </a:lnTo>
                  <a:lnTo>
                    <a:pt x="12153" y="2046"/>
                  </a:lnTo>
                  <a:lnTo>
                    <a:pt x="12518" y="1876"/>
                  </a:lnTo>
                  <a:lnTo>
                    <a:pt x="12884" y="1754"/>
                  </a:lnTo>
                  <a:lnTo>
                    <a:pt x="13176" y="1681"/>
                  </a:lnTo>
                  <a:lnTo>
                    <a:pt x="13444" y="1681"/>
                  </a:lnTo>
                  <a:lnTo>
                    <a:pt x="13541" y="1681"/>
                  </a:lnTo>
                  <a:lnTo>
                    <a:pt x="13639" y="1730"/>
                  </a:lnTo>
                  <a:lnTo>
                    <a:pt x="13736" y="1754"/>
                  </a:lnTo>
                  <a:lnTo>
                    <a:pt x="13809" y="1827"/>
                  </a:lnTo>
                  <a:lnTo>
                    <a:pt x="13809" y="1827"/>
                  </a:lnTo>
                  <a:lnTo>
                    <a:pt x="13858" y="1900"/>
                  </a:lnTo>
                  <a:lnTo>
                    <a:pt x="13907" y="1973"/>
                  </a:lnTo>
                  <a:lnTo>
                    <a:pt x="13931" y="2070"/>
                  </a:lnTo>
                  <a:lnTo>
                    <a:pt x="13955" y="2168"/>
                  </a:lnTo>
                  <a:lnTo>
                    <a:pt x="13955" y="2411"/>
                  </a:lnTo>
                  <a:lnTo>
                    <a:pt x="13882" y="2679"/>
                  </a:lnTo>
                  <a:lnTo>
                    <a:pt x="13785" y="3020"/>
                  </a:lnTo>
                  <a:lnTo>
                    <a:pt x="13639" y="3361"/>
                  </a:lnTo>
                  <a:lnTo>
                    <a:pt x="13444" y="3751"/>
                  </a:lnTo>
                  <a:lnTo>
                    <a:pt x="13200" y="4165"/>
                  </a:lnTo>
                  <a:lnTo>
                    <a:pt x="13200" y="4165"/>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7" name="Google Shape;147;p18"/>
          <p:cNvSpPr/>
          <p:nvPr/>
        </p:nvSpPr>
        <p:spPr>
          <a:xfrm>
            <a:off x="6018280" y="949335"/>
            <a:ext cx="288731" cy="275691"/>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8"/>
          <p:cNvSpPr/>
          <p:nvPr/>
        </p:nvSpPr>
        <p:spPr>
          <a:xfrm rot="2697278">
            <a:off x="7921136" y="2360858"/>
            <a:ext cx="438306" cy="418511"/>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8"/>
          <p:cNvSpPr/>
          <p:nvPr/>
        </p:nvSpPr>
        <p:spPr>
          <a:xfrm>
            <a:off x="8286776" y="2143122"/>
            <a:ext cx="175587" cy="167693"/>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8"/>
          <p:cNvSpPr/>
          <p:nvPr/>
        </p:nvSpPr>
        <p:spPr>
          <a:xfrm rot="1280082">
            <a:off x="5818215" y="1780979"/>
            <a:ext cx="175576" cy="167706"/>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8"/>
          <p:cNvSpPr txBox="1">
            <a:spLocks noGrp="1"/>
          </p:cNvSpPr>
          <p:nvPr>
            <p:ph type="sldNum" sz="quarter" idx="12"/>
          </p:nvPr>
        </p:nvSpPr>
        <p:spPr>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solidFill>
                  <a:schemeClr val="accent2"/>
                </a:solidFill>
              </a:rPr>
              <a:pPr marL="0" lvl="0" indent="0" algn="r" rtl="0">
                <a:spcBef>
                  <a:spcPts val="0"/>
                </a:spcBef>
                <a:spcAft>
                  <a:spcPts val="0"/>
                </a:spcAft>
                <a:buNone/>
              </a:pPr>
              <a:t>6</a:t>
            </a:fld>
            <a:endParaRPr>
              <a:solidFill>
                <a:schemeClr val="accent2"/>
              </a:solidFill>
            </a:endParaRPr>
          </a:p>
        </p:txBody>
      </p:sp>
      <p:sp>
        <p:nvSpPr>
          <p:cNvPr id="13" name="TextBox 12">
            <a:extLst>
              <a:ext uri="{FF2B5EF4-FFF2-40B4-BE49-F238E27FC236}">
                <a16:creationId xmlns:a16="http://schemas.microsoft.com/office/drawing/2014/main" id="{F4915475-EB13-46B7-9C6C-B9ECE5ADA10A}"/>
              </a:ext>
            </a:extLst>
          </p:cNvPr>
          <p:cNvSpPr txBox="1"/>
          <p:nvPr/>
        </p:nvSpPr>
        <p:spPr>
          <a:xfrm>
            <a:off x="802845" y="1494946"/>
            <a:ext cx="7597199" cy="2062103"/>
          </a:xfrm>
          <a:prstGeom prst="rect">
            <a:avLst/>
          </a:prstGeom>
          <a:noFill/>
        </p:spPr>
        <p:txBody>
          <a:bodyPr wrap="square">
            <a:spAutoFit/>
          </a:bodyPr>
          <a:lstStyle/>
          <a:p>
            <a:pPr lvl="0"/>
            <a:r>
              <a:rPr lang="en-US" sz="1600" dirty="0">
                <a:solidFill>
                  <a:schemeClr val="accent2">
                    <a:lumMod val="50000"/>
                  </a:schemeClr>
                </a:solidFill>
                <a:latin typeface="Helvetica" panose="020B0604020202020204" pitchFamily="34" charset="0"/>
                <a:cs typeface="Helvetica" panose="020B0604020202020204" pitchFamily="34" charset="0"/>
              </a:rPr>
              <a:t>For an e-commerce store, the customer retention rate is directly related to how much your customers trust you and how much they relish the experience of spending time on your website/app.</a:t>
            </a:r>
          </a:p>
          <a:p>
            <a:pPr lvl="0"/>
            <a:endParaRPr lang="en-US" sz="1600" dirty="0">
              <a:solidFill>
                <a:schemeClr val="accent2">
                  <a:lumMod val="50000"/>
                </a:schemeClr>
              </a:solidFill>
              <a:latin typeface="Helvetica" panose="020B0604020202020204" pitchFamily="34" charset="0"/>
              <a:cs typeface="Helvetica" panose="020B0604020202020204" pitchFamily="34" charset="0"/>
            </a:endParaRPr>
          </a:p>
          <a:p>
            <a:pPr lvl="0"/>
            <a:r>
              <a:rPr kumimoji="0" lang="en-US" sz="1600" b="0" i="0" u="none" strike="noStrike" kern="0" cap="none" spc="0" normalizeH="0" baseline="0" noProof="0" dirty="0">
                <a:ln>
                  <a:noFill/>
                </a:ln>
                <a:solidFill>
                  <a:schemeClr val="accent2">
                    <a:lumMod val="50000"/>
                  </a:schemeClr>
                </a:solidFill>
                <a:effectLst/>
                <a:uLnTx/>
                <a:uFillTx/>
                <a:latin typeface="Helvetica" panose="020B0604020202020204" pitchFamily="34" charset="0"/>
                <a:cs typeface="Helvetica" panose="020B0604020202020204" pitchFamily="34" charset="0"/>
                <a:sym typeface="Arial"/>
              </a:rPr>
              <a:t>	1.Trust.</a:t>
            </a:r>
          </a:p>
          <a:p>
            <a:pPr lvl="0"/>
            <a:r>
              <a:rPr lang="en-US" sz="1600" dirty="0">
                <a:solidFill>
                  <a:schemeClr val="accent2">
                    <a:lumMod val="50000"/>
                  </a:schemeClr>
                </a:solidFill>
                <a:latin typeface="Helvetica" panose="020B0604020202020204" pitchFamily="34" charset="0"/>
                <a:cs typeface="Helvetica" panose="020B0604020202020204" pitchFamily="34" charset="0"/>
              </a:rPr>
              <a:t>	2.Aesthetics.</a:t>
            </a:r>
          </a:p>
          <a:p>
            <a:pPr lvl="0"/>
            <a:r>
              <a:rPr kumimoji="0" lang="en-US" sz="1600" b="0" i="0" u="none" strike="noStrike" kern="0" cap="none" spc="0" normalizeH="0" baseline="0" noProof="0" dirty="0">
                <a:ln>
                  <a:noFill/>
                </a:ln>
                <a:solidFill>
                  <a:schemeClr val="accent2">
                    <a:lumMod val="50000"/>
                  </a:schemeClr>
                </a:solidFill>
                <a:effectLst/>
                <a:uLnTx/>
                <a:uFillTx/>
                <a:latin typeface="Helvetica" panose="020B0604020202020204" pitchFamily="34" charset="0"/>
                <a:cs typeface="Helvetica" panose="020B0604020202020204" pitchFamily="34" charset="0"/>
                <a:sym typeface="Arial"/>
              </a:rPr>
              <a:t>	3.Ease</a:t>
            </a:r>
            <a:r>
              <a:rPr kumimoji="0" lang="en-US" sz="1600" b="0" i="0" u="none" strike="noStrike" kern="0" cap="none" spc="0" normalizeH="0" noProof="0" dirty="0">
                <a:ln>
                  <a:noFill/>
                </a:ln>
                <a:solidFill>
                  <a:schemeClr val="accent2">
                    <a:lumMod val="50000"/>
                  </a:schemeClr>
                </a:solidFill>
                <a:effectLst/>
                <a:uLnTx/>
                <a:uFillTx/>
                <a:latin typeface="Helvetica" panose="020B0604020202020204" pitchFamily="34" charset="0"/>
                <a:cs typeface="Helvetica" panose="020B0604020202020204" pitchFamily="34" charset="0"/>
                <a:sym typeface="Arial"/>
              </a:rPr>
              <a:t> of use.</a:t>
            </a:r>
          </a:p>
          <a:p>
            <a:pPr lvl="0"/>
            <a:r>
              <a:rPr lang="en-US" sz="1600" baseline="0" dirty="0">
                <a:solidFill>
                  <a:schemeClr val="accent2">
                    <a:lumMod val="50000"/>
                  </a:schemeClr>
                </a:solidFill>
                <a:latin typeface="Helvetica" panose="020B0604020202020204" pitchFamily="34" charset="0"/>
                <a:cs typeface="Helvetica" panose="020B0604020202020204" pitchFamily="34" charset="0"/>
              </a:rPr>
              <a:t>	4.Clarity</a:t>
            </a:r>
            <a:endParaRPr kumimoji="0" lang="en-US" sz="1600" b="0" i="0" u="none" strike="noStrike" kern="0" cap="none" spc="0" normalizeH="0" baseline="0" noProof="0" dirty="0">
              <a:ln>
                <a:noFill/>
              </a:ln>
              <a:solidFill>
                <a:schemeClr val="accent2">
                  <a:lumMod val="50000"/>
                </a:schemeClr>
              </a:solidFill>
              <a:effectLst/>
              <a:uLnTx/>
              <a:uFillTx/>
              <a:latin typeface="Helvetica" panose="020B0604020202020204" pitchFamily="34" charset="0"/>
              <a:cs typeface="Helvetica" panose="020B0604020202020204" pitchFamily="34" charset="0"/>
              <a:sym typeface="Arial"/>
            </a:endParaRPr>
          </a:p>
        </p:txBody>
      </p:sp>
      <p:sp>
        <p:nvSpPr>
          <p:cNvPr id="15" name="TextBox 14">
            <a:extLst>
              <a:ext uri="{FF2B5EF4-FFF2-40B4-BE49-F238E27FC236}">
                <a16:creationId xmlns:a16="http://schemas.microsoft.com/office/drawing/2014/main" id="{DAE127EB-31E5-4914-A62A-4FF99997CD63}"/>
              </a:ext>
            </a:extLst>
          </p:cNvPr>
          <p:cNvSpPr txBox="1"/>
          <p:nvPr/>
        </p:nvSpPr>
        <p:spPr>
          <a:xfrm>
            <a:off x="175461" y="608385"/>
            <a:ext cx="6552728" cy="646331"/>
          </a:xfrm>
          <a:prstGeom prst="rect">
            <a:avLst/>
          </a:prstGeom>
          <a:noFill/>
        </p:spPr>
        <p:txBody>
          <a:bodyPr wrap="square">
            <a:spAutoFit/>
          </a:bodyPr>
          <a:lstStyle/>
          <a:p>
            <a:pPr lvl="0" algn="ctr"/>
            <a:br>
              <a:rPr kumimoji="0" lang="en-US" sz="1800" b="1" i="0" u="none" strike="noStrike" kern="0" cap="none" spc="0" normalizeH="0" baseline="0" noProof="0" dirty="0">
                <a:ln>
                  <a:noFill/>
                </a:ln>
                <a:solidFill>
                  <a:schemeClr val="dk1"/>
                </a:solidFill>
                <a:effectLst/>
                <a:uLnTx/>
                <a:uFillTx/>
                <a:latin typeface="Helvetica" panose="020B0604020202020204" pitchFamily="34" charset="0"/>
                <a:cs typeface="Helvetica" panose="020B0604020202020204" pitchFamily="34" charset="0"/>
                <a:sym typeface="Arial"/>
              </a:rPr>
            </a:br>
            <a:r>
              <a:rPr kumimoji="0" lang="en-US" sz="1800" b="1" i="0" u="none" strike="noStrike" kern="0" cap="none" spc="0" normalizeH="0" baseline="0" noProof="0" dirty="0">
                <a:ln>
                  <a:noFill/>
                </a:ln>
                <a:solidFill>
                  <a:schemeClr val="dk1"/>
                </a:solidFill>
                <a:effectLst/>
                <a:uLnTx/>
                <a:uFillTx/>
                <a:latin typeface="Helvetica" panose="020B0604020202020204" pitchFamily="34" charset="0"/>
                <a:cs typeface="Helvetica" panose="020B0604020202020204" pitchFamily="34" charset="0"/>
                <a:sym typeface="Arial"/>
              </a:rPr>
              <a:t> </a:t>
            </a:r>
            <a:r>
              <a:rPr lang="en-US" sz="1800" b="1" dirty="0">
                <a:solidFill>
                  <a:srgbClr val="00B050"/>
                </a:solidFill>
                <a:latin typeface="Helvetica" panose="020B0604020202020204" pitchFamily="34" charset="0"/>
                <a:cs typeface="Helvetica" panose="020B0604020202020204" pitchFamily="34" charset="0"/>
              </a:rPr>
              <a:t>E-Commerce websites and Customer Retention</a:t>
            </a:r>
            <a:endParaRPr kumimoji="0" lang="en-US" sz="1800" b="1" i="0" u="none" strike="noStrike" kern="0" cap="none" spc="0" normalizeH="0" baseline="0" noProof="0" dirty="0">
              <a:ln>
                <a:noFill/>
              </a:ln>
              <a:solidFill>
                <a:srgbClr val="00B050"/>
              </a:solidFill>
              <a:effectLst/>
              <a:uLnTx/>
              <a:uFillTx/>
              <a:latin typeface="Helvetica" panose="020B0604020202020204" pitchFamily="34" charset="0"/>
              <a:cs typeface="Helvetica" panose="020B0604020202020204" pitchFamily="34" charset="0"/>
              <a:sym typeface="Arial"/>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FB9C481-E7E3-41EF-BD89-3324C4BAAB34}"/>
              </a:ext>
            </a:extLst>
          </p:cNvPr>
          <p:cNvSpPr txBox="1"/>
          <p:nvPr/>
        </p:nvSpPr>
        <p:spPr>
          <a:xfrm>
            <a:off x="899592" y="915566"/>
            <a:ext cx="7128792" cy="2585323"/>
          </a:xfrm>
          <a:prstGeom prst="rect">
            <a:avLst/>
          </a:prstGeom>
          <a:noFill/>
        </p:spPr>
        <p:txBody>
          <a:bodyPr wrap="square">
            <a:spAutoFit/>
          </a:bodyPr>
          <a:lstStyle/>
          <a:p>
            <a:pPr algn="l"/>
            <a:r>
              <a:rPr lang="en-US" b="0" i="0" dirty="0">
                <a:solidFill>
                  <a:schemeClr val="accent3">
                    <a:lumMod val="50000"/>
                  </a:schemeClr>
                </a:solidFill>
                <a:effectLst/>
                <a:latin typeface="Helvetica Neue"/>
              </a:rPr>
              <a:t>Based on these factors, we can conclude that</a:t>
            </a:r>
            <a:r>
              <a:rPr lang="en-US" dirty="0">
                <a:solidFill>
                  <a:schemeClr val="accent3">
                    <a:lumMod val="50000"/>
                  </a:schemeClr>
                </a:solidFill>
                <a:latin typeface="Helvetica Neue"/>
              </a:rPr>
              <a:t> </a:t>
            </a:r>
            <a:endParaRPr lang="en-US" b="0" i="0" dirty="0">
              <a:solidFill>
                <a:schemeClr val="accent3">
                  <a:lumMod val="50000"/>
                </a:schemeClr>
              </a:solidFill>
              <a:effectLst/>
              <a:latin typeface="Helvetica Neue"/>
            </a:endParaRPr>
          </a:p>
          <a:p>
            <a:pPr algn="l"/>
            <a:endParaRPr lang="en-US" dirty="0">
              <a:solidFill>
                <a:srgbClr val="000000"/>
              </a:solidFill>
              <a:latin typeface="Helvetica Neue"/>
            </a:endParaRPr>
          </a:p>
          <a:p>
            <a:pPr algn="l"/>
            <a:endParaRPr lang="en-US" b="0" i="0" dirty="0">
              <a:solidFill>
                <a:srgbClr val="000000"/>
              </a:solidFill>
              <a:effectLst/>
              <a:latin typeface="Helvetica Neue"/>
            </a:endParaRPr>
          </a:p>
          <a:p>
            <a:pPr algn="l">
              <a:buFont typeface="+mj-lt"/>
              <a:buAutoNum type="arabicPeriod"/>
            </a:pPr>
            <a:r>
              <a:rPr lang="en-US" b="1" i="0" dirty="0">
                <a:solidFill>
                  <a:srgbClr val="00B050"/>
                </a:solidFill>
                <a:effectLst/>
                <a:latin typeface="Helvetica" panose="020B0604020202020204" pitchFamily="34" charset="0"/>
                <a:cs typeface="Helvetica" panose="020B0604020202020204" pitchFamily="34" charset="0"/>
              </a:rPr>
              <a:t>Amazon.in</a:t>
            </a:r>
          </a:p>
          <a:p>
            <a:pPr algn="l">
              <a:buFont typeface="+mj-lt"/>
              <a:buAutoNum type="arabicPeriod"/>
            </a:pPr>
            <a:r>
              <a:rPr lang="en-US" b="1" i="0" dirty="0">
                <a:solidFill>
                  <a:srgbClr val="00B050"/>
                </a:solidFill>
                <a:effectLst/>
                <a:latin typeface="Helvetica" panose="020B0604020202020204" pitchFamily="34" charset="0"/>
                <a:cs typeface="Helvetica" panose="020B0604020202020204" pitchFamily="34" charset="0"/>
              </a:rPr>
              <a:t>Flipkart.com</a:t>
            </a:r>
          </a:p>
          <a:p>
            <a:pPr algn="l"/>
            <a:endParaRPr lang="en-US" b="0" i="0" dirty="0">
              <a:solidFill>
                <a:srgbClr val="000000"/>
              </a:solidFill>
              <a:effectLst/>
              <a:latin typeface="Helvetica Neue"/>
            </a:endParaRPr>
          </a:p>
          <a:p>
            <a:pPr algn="l"/>
            <a:endParaRPr lang="en-US" dirty="0">
              <a:solidFill>
                <a:srgbClr val="000000"/>
              </a:solidFill>
              <a:latin typeface="Helvetica Neue"/>
            </a:endParaRPr>
          </a:p>
          <a:p>
            <a:pPr algn="l"/>
            <a:r>
              <a:rPr lang="en-US" b="0" i="0" dirty="0">
                <a:solidFill>
                  <a:schemeClr val="accent3">
                    <a:lumMod val="50000"/>
                  </a:schemeClr>
                </a:solidFill>
                <a:effectLst/>
                <a:latin typeface="Helvetica Neue"/>
              </a:rPr>
              <a:t>Both have done amazing job all-round to meet customer satisfaction and customer retention.</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E08A92-E951-4B15-955C-19C77147FCF1}"/>
              </a:ext>
            </a:extLst>
          </p:cNvPr>
          <p:cNvSpPr>
            <a:spLocks noGrp="1"/>
          </p:cNvSpPr>
          <p:nvPr>
            <p:ph type="ctrTitle"/>
          </p:nvPr>
        </p:nvSpPr>
        <p:spPr>
          <a:xfrm>
            <a:off x="179512" y="483518"/>
            <a:ext cx="3284652" cy="426680"/>
          </a:xfrm>
        </p:spPr>
        <p:txBody>
          <a:bodyPr/>
          <a:lstStyle/>
          <a:p>
            <a:r>
              <a:rPr lang="en-US" sz="2000" b="1" dirty="0">
                <a:solidFill>
                  <a:srgbClr val="00B050"/>
                </a:solidFill>
                <a:latin typeface="Helvetica" panose="020B0604020202020204" pitchFamily="34" charset="0"/>
                <a:cs typeface="Helvetica" panose="020B0604020202020204" pitchFamily="34" charset="0"/>
              </a:rPr>
              <a:t>ASSUMPTIONS</a:t>
            </a:r>
            <a:endParaRPr lang="en-IN" sz="2000" b="1" dirty="0">
              <a:solidFill>
                <a:srgbClr val="00B050"/>
              </a:solidFill>
              <a:latin typeface="Helvetica" panose="020B0604020202020204" pitchFamily="34" charset="0"/>
              <a:cs typeface="Helvetica" panose="020B0604020202020204" pitchFamily="34" charset="0"/>
            </a:endParaRPr>
          </a:p>
        </p:txBody>
      </p:sp>
      <p:sp>
        <p:nvSpPr>
          <p:cNvPr id="3" name="TextBox 2">
            <a:extLst>
              <a:ext uri="{FF2B5EF4-FFF2-40B4-BE49-F238E27FC236}">
                <a16:creationId xmlns:a16="http://schemas.microsoft.com/office/drawing/2014/main" id="{07BA44BD-C4ED-4509-8124-4D782B3FD133}"/>
              </a:ext>
            </a:extLst>
          </p:cNvPr>
          <p:cNvSpPr txBox="1"/>
          <p:nvPr/>
        </p:nvSpPr>
        <p:spPr>
          <a:xfrm>
            <a:off x="813012" y="1275606"/>
            <a:ext cx="5302303" cy="1200329"/>
          </a:xfrm>
          <a:prstGeom prst="rect">
            <a:avLst/>
          </a:prstGeom>
          <a:noFill/>
        </p:spPr>
        <p:txBody>
          <a:bodyPr wrap="square" rtlCol="0">
            <a:spAutoFit/>
          </a:bodyPr>
          <a:lstStyle/>
          <a:p>
            <a:pPr marL="285750" indent="-285750">
              <a:buFont typeface="Arial" panose="020B0604020202020204" pitchFamily="34" charset="0"/>
              <a:buChar char="•"/>
            </a:pPr>
            <a:r>
              <a:rPr lang="en-US" dirty="0"/>
              <a:t>Given data is reliable.</a:t>
            </a:r>
          </a:p>
          <a:p>
            <a:pPr marL="285750" indent="-285750">
              <a:buFont typeface="Arial" panose="020B0604020202020204" pitchFamily="34" charset="0"/>
              <a:buChar char="•"/>
            </a:pPr>
            <a:r>
              <a:rPr lang="en-US" dirty="0"/>
              <a:t>Customers has made multiple choices and not chose group of websites as one answer while selecting best performing website.</a:t>
            </a:r>
            <a:endParaRPr lang="en-IN" dirty="0"/>
          </a:p>
        </p:txBody>
      </p:sp>
    </p:spTree>
    <p:extLst>
      <p:ext uri="{BB962C8B-B14F-4D97-AF65-F5344CB8AC3E}">
        <p14:creationId xmlns:p14="http://schemas.microsoft.com/office/powerpoint/2010/main" val="84085656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grpSp>
        <p:nvGrpSpPr>
          <p:cNvPr id="2" name="Google Shape;139;p18"/>
          <p:cNvGrpSpPr/>
          <p:nvPr/>
        </p:nvGrpSpPr>
        <p:grpSpPr>
          <a:xfrm>
            <a:off x="6929454" y="428610"/>
            <a:ext cx="1847361" cy="1847352"/>
            <a:chOff x="6643075" y="3664250"/>
            <a:chExt cx="407950" cy="407975"/>
          </a:xfrm>
        </p:grpSpPr>
        <p:sp>
          <p:nvSpPr>
            <p:cNvPr id="140" name="Google Shape;140;p18"/>
            <p:cNvSpPr/>
            <p:nvPr/>
          </p:nvSpPr>
          <p:spPr>
            <a:xfrm>
              <a:off x="6794075" y="3815250"/>
              <a:ext cx="211300" cy="211300"/>
            </a:xfrm>
            <a:custGeom>
              <a:avLst/>
              <a:gdLst/>
              <a:ahLst/>
              <a:cxnLst/>
              <a:rect l="l" t="t" r="r" b="b"/>
              <a:pathLst>
                <a:path w="8452" h="8452" fill="none" extrusionOk="0">
                  <a:moveTo>
                    <a:pt x="0" y="8135"/>
                  </a:moveTo>
                  <a:lnTo>
                    <a:pt x="0" y="8135"/>
                  </a:lnTo>
                  <a:lnTo>
                    <a:pt x="438" y="8257"/>
                  </a:lnTo>
                  <a:lnTo>
                    <a:pt x="852" y="8354"/>
                  </a:lnTo>
                  <a:lnTo>
                    <a:pt x="1291" y="8403"/>
                  </a:lnTo>
                  <a:lnTo>
                    <a:pt x="1729" y="8452"/>
                  </a:lnTo>
                  <a:lnTo>
                    <a:pt x="2168" y="8452"/>
                  </a:lnTo>
                  <a:lnTo>
                    <a:pt x="2606" y="8427"/>
                  </a:lnTo>
                  <a:lnTo>
                    <a:pt x="3020" y="8378"/>
                  </a:lnTo>
                  <a:lnTo>
                    <a:pt x="3458" y="8281"/>
                  </a:lnTo>
                  <a:lnTo>
                    <a:pt x="3872" y="8184"/>
                  </a:lnTo>
                  <a:lnTo>
                    <a:pt x="4311" y="8037"/>
                  </a:lnTo>
                  <a:lnTo>
                    <a:pt x="4701" y="7867"/>
                  </a:lnTo>
                  <a:lnTo>
                    <a:pt x="5115" y="7672"/>
                  </a:lnTo>
                  <a:lnTo>
                    <a:pt x="5504" y="7429"/>
                  </a:lnTo>
                  <a:lnTo>
                    <a:pt x="5870" y="7185"/>
                  </a:lnTo>
                  <a:lnTo>
                    <a:pt x="6235" y="6893"/>
                  </a:lnTo>
                  <a:lnTo>
                    <a:pt x="6576" y="6576"/>
                  </a:lnTo>
                  <a:lnTo>
                    <a:pt x="6576" y="6576"/>
                  </a:lnTo>
                  <a:lnTo>
                    <a:pt x="6892" y="6235"/>
                  </a:lnTo>
                  <a:lnTo>
                    <a:pt x="7185" y="5870"/>
                  </a:lnTo>
                  <a:lnTo>
                    <a:pt x="7428" y="5505"/>
                  </a:lnTo>
                  <a:lnTo>
                    <a:pt x="7672" y="5115"/>
                  </a:lnTo>
                  <a:lnTo>
                    <a:pt x="7867" y="4701"/>
                  </a:lnTo>
                  <a:lnTo>
                    <a:pt x="8037" y="4311"/>
                  </a:lnTo>
                  <a:lnTo>
                    <a:pt x="8183" y="3873"/>
                  </a:lnTo>
                  <a:lnTo>
                    <a:pt x="8281" y="3459"/>
                  </a:lnTo>
                  <a:lnTo>
                    <a:pt x="8378" y="3020"/>
                  </a:lnTo>
                  <a:lnTo>
                    <a:pt x="8427" y="2606"/>
                  </a:lnTo>
                  <a:lnTo>
                    <a:pt x="8451" y="2168"/>
                  </a:lnTo>
                  <a:lnTo>
                    <a:pt x="8451" y="1730"/>
                  </a:lnTo>
                  <a:lnTo>
                    <a:pt x="8402" y="1291"/>
                  </a:lnTo>
                  <a:lnTo>
                    <a:pt x="8354" y="853"/>
                  </a:lnTo>
                  <a:lnTo>
                    <a:pt x="8256" y="439"/>
                  </a:lnTo>
                  <a:lnTo>
                    <a:pt x="8135" y="0"/>
                  </a:lnTo>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18"/>
            <p:cNvSpPr/>
            <p:nvPr/>
          </p:nvSpPr>
          <p:spPr>
            <a:xfrm>
              <a:off x="6643075" y="3664250"/>
              <a:ext cx="407950" cy="407975"/>
            </a:xfrm>
            <a:custGeom>
              <a:avLst/>
              <a:gdLst/>
              <a:ahLst/>
              <a:cxnLst/>
              <a:rect l="l" t="t" r="r" b="b"/>
              <a:pathLst>
                <a:path w="16318" h="16319" fill="none" extrusionOk="0">
                  <a:moveTo>
                    <a:pt x="16074" y="244"/>
                  </a:moveTo>
                  <a:lnTo>
                    <a:pt x="16074" y="244"/>
                  </a:lnTo>
                  <a:lnTo>
                    <a:pt x="15928" y="122"/>
                  </a:lnTo>
                  <a:lnTo>
                    <a:pt x="15758" y="49"/>
                  </a:lnTo>
                  <a:lnTo>
                    <a:pt x="15538" y="0"/>
                  </a:lnTo>
                  <a:lnTo>
                    <a:pt x="15319" y="0"/>
                  </a:lnTo>
                  <a:lnTo>
                    <a:pt x="15051" y="25"/>
                  </a:lnTo>
                  <a:lnTo>
                    <a:pt x="14759" y="73"/>
                  </a:lnTo>
                  <a:lnTo>
                    <a:pt x="14442" y="171"/>
                  </a:lnTo>
                  <a:lnTo>
                    <a:pt x="14102" y="293"/>
                  </a:lnTo>
                  <a:lnTo>
                    <a:pt x="13736" y="439"/>
                  </a:lnTo>
                  <a:lnTo>
                    <a:pt x="13347" y="609"/>
                  </a:lnTo>
                  <a:lnTo>
                    <a:pt x="12957" y="828"/>
                  </a:lnTo>
                  <a:lnTo>
                    <a:pt x="12543" y="1048"/>
                  </a:lnTo>
                  <a:lnTo>
                    <a:pt x="11666" y="1608"/>
                  </a:lnTo>
                  <a:lnTo>
                    <a:pt x="10716" y="2265"/>
                  </a:lnTo>
                  <a:lnTo>
                    <a:pt x="10716" y="2265"/>
                  </a:lnTo>
                  <a:lnTo>
                    <a:pt x="10278" y="2095"/>
                  </a:lnTo>
                  <a:lnTo>
                    <a:pt x="9815" y="1949"/>
                  </a:lnTo>
                  <a:lnTo>
                    <a:pt x="9352" y="1851"/>
                  </a:lnTo>
                  <a:lnTo>
                    <a:pt x="8890" y="1778"/>
                  </a:lnTo>
                  <a:lnTo>
                    <a:pt x="8427" y="1730"/>
                  </a:lnTo>
                  <a:lnTo>
                    <a:pt x="7940" y="1730"/>
                  </a:lnTo>
                  <a:lnTo>
                    <a:pt x="7477" y="1778"/>
                  </a:lnTo>
                  <a:lnTo>
                    <a:pt x="7014" y="1827"/>
                  </a:lnTo>
                  <a:lnTo>
                    <a:pt x="6551" y="1924"/>
                  </a:lnTo>
                  <a:lnTo>
                    <a:pt x="6089" y="2070"/>
                  </a:lnTo>
                  <a:lnTo>
                    <a:pt x="5650" y="2241"/>
                  </a:lnTo>
                  <a:lnTo>
                    <a:pt x="5212" y="2436"/>
                  </a:lnTo>
                  <a:lnTo>
                    <a:pt x="4774" y="2679"/>
                  </a:lnTo>
                  <a:lnTo>
                    <a:pt x="4384" y="2972"/>
                  </a:lnTo>
                  <a:lnTo>
                    <a:pt x="3994" y="3264"/>
                  </a:lnTo>
                  <a:lnTo>
                    <a:pt x="3605" y="3605"/>
                  </a:lnTo>
                  <a:lnTo>
                    <a:pt x="3605" y="3605"/>
                  </a:lnTo>
                  <a:lnTo>
                    <a:pt x="3264" y="3995"/>
                  </a:lnTo>
                  <a:lnTo>
                    <a:pt x="2971" y="4384"/>
                  </a:lnTo>
                  <a:lnTo>
                    <a:pt x="2679" y="4774"/>
                  </a:lnTo>
                  <a:lnTo>
                    <a:pt x="2436" y="5212"/>
                  </a:lnTo>
                  <a:lnTo>
                    <a:pt x="2241" y="5651"/>
                  </a:lnTo>
                  <a:lnTo>
                    <a:pt x="2070" y="6089"/>
                  </a:lnTo>
                  <a:lnTo>
                    <a:pt x="1924" y="6552"/>
                  </a:lnTo>
                  <a:lnTo>
                    <a:pt x="1827" y="7015"/>
                  </a:lnTo>
                  <a:lnTo>
                    <a:pt x="1778" y="7477"/>
                  </a:lnTo>
                  <a:lnTo>
                    <a:pt x="1729" y="7940"/>
                  </a:lnTo>
                  <a:lnTo>
                    <a:pt x="1729" y="8427"/>
                  </a:lnTo>
                  <a:lnTo>
                    <a:pt x="1778" y="8890"/>
                  </a:lnTo>
                  <a:lnTo>
                    <a:pt x="1851" y="9353"/>
                  </a:lnTo>
                  <a:lnTo>
                    <a:pt x="1948" y="9815"/>
                  </a:lnTo>
                  <a:lnTo>
                    <a:pt x="2095" y="10278"/>
                  </a:lnTo>
                  <a:lnTo>
                    <a:pt x="2265" y="10716"/>
                  </a:lnTo>
                  <a:lnTo>
                    <a:pt x="2265" y="10716"/>
                  </a:lnTo>
                  <a:lnTo>
                    <a:pt x="1607" y="11666"/>
                  </a:lnTo>
                  <a:lnTo>
                    <a:pt x="1047" y="12543"/>
                  </a:lnTo>
                  <a:lnTo>
                    <a:pt x="828" y="12957"/>
                  </a:lnTo>
                  <a:lnTo>
                    <a:pt x="609" y="13347"/>
                  </a:lnTo>
                  <a:lnTo>
                    <a:pt x="438" y="13737"/>
                  </a:lnTo>
                  <a:lnTo>
                    <a:pt x="292" y="14102"/>
                  </a:lnTo>
                  <a:lnTo>
                    <a:pt x="170" y="14443"/>
                  </a:lnTo>
                  <a:lnTo>
                    <a:pt x="73" y="14759"/>
                  </a:lnTo>
                  <a:lnTo>
                    <a:pt x="24" y="15052"/>
                  </a:lnTo>
                  <a:lnTo>
                    <a:pt x="0" y="15320"/>
                  </a:lnTo>
                  <a:lnTo>
                    <a:pt x="0" y="15539"/>
                  </a:lnTo>
                  <a:lnTo>
                    <a:pt x="49" y="15758"/>
                  </a:lnTo>
                  <a:lnTo>
                    <a:pt x="122" y="15928"/>
                  </a:lnTo>
                  <a:lnTo>
                    <a:pt x="244" y="16075"/>
                  </a:lnTo>
                  <a:lnTo>
                    <a:pt x="244" y="16075"/>
                  </a:lnTo>
                  <a:lnTo>
                    <a:pt x="341" y="16172"/>
                  </a:lnTo>
                  <a:lnTo>
                    <a:pt x="487" y="16245"/>
                  </a:lnTo>
                  <a:lnTo>
                    <a:pt x="633" y="16294"/>
                  </a:lnTo>
                  <a:lnTo>
                    <a:pt x="804" y="16318"/>
                  </a:lnTo>
                  <a:lnTo>
                    <a:pt x="974" y="16318"/>
                  </a:lnTo>
                  <a:lnTo>
                    <a:pt x="1169" y="16318"/>
                  </a:lnTo>
                  <a:lnTo>
                    <a:pt x="1388" y="16269"/>
                  </a:lnTo>
                  <a:lnTo>
                    <a:pt x="1632" y="16221"/>
                  </a:lnTo>
                  <a:lnTo>
                    <a:pt x="2143" y="16075"/>
                  </a:lnTo>
                  <a:lnTo>
                    <a:pt x="2703" y="15831"/>
                  </a:lnTo>
                  <a:lnTo>
                    <a:pt x="3312" y="15539"/>
                  </a:lnTo>
                  <a:lnTo>
                    <a:pt x="3946" y="15149"/>
                  </a:lnTo>
                  <a:lnTo>
                    <a:pt x="4652" y="14711"/>
                  </a:lnTo>
                  <a:lnTo>
                    <a:pt x="5358" y="14224"/>
                  </a:lnTo>
                  <a:lnTo>
                    <a:pt x="6113" y="13663"/>
                  </a:lnTo>
                  <a:lnTo>
                    <a:pt x="6892" y="13055"/>
                  </a:lnTo>
                  <a:lnTo>
                    <a:pt x="7696" y="12397"/>
                  </a:lnTo>
                  <a:lnTo>
                    <a:pt x="8500" y="11691"/>
                  </a:lnTo>
                  <a:lnTo>
                    <a:pt x="9304" y="10936"/>
                  </a:lnTo>
                  <a:lnTo>
                    <a:pt x="10132" y="10132"/>
                  </a:lnTo>
                  <a:lnTo>
                    <a:pt x="10132" y="10132"/>
                  </a:lnTo>
                  <a:lnTo>
                    <a:pt x="10935" y="9304"/>
                  </a:lnTo>
                  <a:lnTo>
                    <a:pt x="11690" y="8500"/>
                  </a:lnTo>
                  <a:lnTo>
                    <a:pt x="12397" y="7696"/>
                  </a:lnTo>
                  <a:lnTo>
                    <a:pt x="13054" y="6893"/>
                  </a:lnTo>
                  <a:lnTo>
                    <a:pt x="13663" y="6113"/>
                  </a:lnTo>
                  <a:lnTo>
                    <a:pt x="14223" y="5358"/>
                  </a:lnTo>
                  <a:lnTo>
                    <a:pt x="14710" y="4652"/>
                  </a:lnTo>
                  <a:lnTo>
                    <a:pt x="15149" y="3946"/>
                  </a:lnTo>
                  <a:lnTo>
                    <a:pt x="15538" y="3313"/>
                  </a:lnTo>
                  <a:lnTo>
                    <a:pt x="15831" y="2704"/>
                  </a:lnTo>
                  <a:lnTo>
                    <a:pt x="16074" y="2144"/>
                  </a:lnTo>
                  <a:lnTo>
                    <a:pt x="16220" y="1632"/>
                  </a:lnTo>
                  <a:lnTo>
                    <a:pt x="16269" y="1389"/>
                  </a:lnTo>
                  <a:lnTo>
                    <a:pt x="16318" y="1169"/>
                  </a:lnTo>
                  <a:lnTo>
                    <a:pt x="16318" y="975"/>
                  </a:lnTo>
                  <a:lnTo>
                    <a:pt x="16318" y="804"/>
                  </a:lnTo>
                  <a:lnTo>
                    <a:pt x="16293" y="634"/>
                  </a:lnTo>
                  <a:lnTo>
                    <a:pt x="16245" y="487"/>
                  </a:lnTo>
                  <a:lnTo>
                    <a:pt x="16172" y="341"/>
                  </a:lnTo>
                  <a:lnTo>
                    <a:pt x="16074" y="244"/>
                  </a:lnTo>
                  <a:lnTo>
                    <a:pt x="16074" y="244"/>
                  </a:lnTo>
                  <a:close/>
                  <a:moveTo>
                    <a:pt x="1827" y="13810"/>
                  </a:moveTo>
                  <a:lnTo>
                    <a:pt x="1827" y="13810"/>
                  </a:lnTo>
                  <a:lnTo>
                    <a:pt x="1754" y="13737"/>
                  </a:lnTo>
                  <a:lnTo>
                    <a:pt x="1729" y="13639"/>
                  </a:lnTo>
                  <a:lnTo>
                    <a:pt x="1681" y="13542"/>
                  </a:lnTo>
                  <a:lnTo>
                    <a:pt x="1681" y="13444"/>
                  </a:lnTo>
                  <a:lnTo>
                    <a:pt x="1681" y="13176"/>
                  </a:lnTo>
                  <a:lnTo>
                    <a:pt x="1754" y="12884"/>
                  </a:lnTo>
                  <a:lnTo>
                    <a:pt x="1875" y="12519"/>
                  </a:lnTo>
                  <a:lnTo>
                    <a:pt x="2046" y="12153"/>
                  </a:lnTo>
                  <a:lnTo>
                    <a:pt x="2265" y="11715"/>
                  </a:lnTo>
                  <a:lnTo>
                    <a:pt x="2533" y="11277"/>
                  </a:lnTo>
                  <a:lnTo>
                    <a:pt x="2533" y="11277"/>
                  </a:lnTo>
                  <a:lnTo>
                    <a:pt x="2752" y="11642"/>
                  </a:lnTo>
                  <a:lnTo>
                    <a:pt x="3020" y="12007"/>
                  </a:lnTo>
                  <a:lnTo>
                    <a:pt x="3288" y="12373"/>
                  </a:lnTo>
                  <a:lnTo>
                    <a:pt x="3605" y="12714"/>
                  </a:lnTo>
                  <a:lnTo>
                    <a:pt x="3605" y="12714"/>
                  </a:lnTo>
                  <a:lnTo>
                    <a:pt x="3897" y="12957"/>
                  </a:lnTo>
                  <a:lnTo>
                    <a:pt x="4165" y="13201"/>
                  </a:lnTo>
                  <a:lnTo>
                    <a:pt x="4165" y="13201"/>
                  </a:lnTo>
                  <a:lnTo>
                    <a:pt x="3751" y="13444"/>
                  </a:lnTo>
                  <a:lnTo>
                    <a:pt x="3361" y="13639"/>
                  </a:lnTo>
                  <a:lnTo>
                    <a:pt x="3020" y="13785"/>
                  </a:lnTo>
                  <a:lnTo>
                    <a:pt x="2679" y="13883"/>
                  </a:lnTo>
                  <a:lnTo>
                    <a:pt x="2411" y="13956"/>
                  </a:lnTo>
                  <a:lnTo>
                    <a:pt x="2168" y="13956"/>
                  </a:lnTo>
                  <a:lnTo>
                    <a:pt x="2070" y="13931"/>
                  </a:lnTo>
                  <a:lnTo>
                    <a:pt x="1973" y="13907"/>
                  </a:lnTo>
                  <a:lnTo>
                    <a:pt x="1900" y="13858"/>
                  </a:lnTo>
                  <a:lnTo>
                    <a:pt x="1827" y="13810"/>
                  </a:lnTo>
                  <a:lnTo>
                    <a:pt x="1827" y="13810"/>
                  </a:lnTo>
                  <a:close/>
                  <a:moveTo>
                    <a:pt x="8159" y="4482"/>
                  </a:moveTo>
                  <a:lnTo>
                    <a:pt x="8159" y="4482"/>
                  </a:lnTo>
                  <a:lnTo>
                    <a:pt x="8037" y="4482"/>
                  </a:lnTo>
                  <a:lnTo>
                    <a:pt x="7940" y="4433"/>
                  </a:lnTo>
                  <a:lnTo>
                    <a:pt x="7842" y="4384"/>
                  </a:lnTo>
                  <a:lnTo>
                    <a:pt x="7745" y="4311"/>
                  </a:lnTo>
                  <a:lnTo>
                    <a:pt x="7672" y="4238"/>
                  </a:lnTo>
                  <a:lnTo>
                    <a:pt x="7623" y="4141"/>
                  </a:lnTo>
                  <a:lnTo>
                    <a:pt x="7574" y="4019"/>
                  </a:lnTo>
                  <a:lnTo>
                    <a:pt x="7574" y="3897"/>
                  </a:lnTo>
                  <a:lnTo>
                    <a:pt x="7574" y="3897"/>
                  </a:lnTo>
                  <a:lnTo>
                    <a:pt x="7574" y="3775"/>
                  </a:lnTo>
                  <a:lnTo>
                    <a:pt x="7623" y="3678"/>
                  </a:lnTo>
                  <a:lnTo>
                    <a:pt x="7672" y="3580"/>
                  </a:lnTo>
                  <a:lnTo>
                    <a:pt x="7745" y="3483"/>
                  </a:lnTo>
                  <a:lnTo>
                    <a:pt x="7842" y="3410"/>
                  </a:lnTo>
                  <a:lnTo>
                    <a:pt x="7940" y="3361"/>
                  </a:lnTo>
                  <a:lnTo>
                    <a:pt x="8037" y="3337"/>
                  </a:lnTo>
                  <a:lnTo>
                    <a:pt x="8159" y="3313"/>
                  </a:lnTo>
                  <a:lnTo>
                    <a:pt x="8159" y="3313"/>
                  </a:lnTo>
                  <a:lnTo>
                    <a:pt x="8281" y="3337"/>
                  </a:lnTo>
                  <a:lnTo>
                    <a:pt x="8378" y="3361"/>
                  </a:lnTo>
                  <a:lnTo>
                    <a:pt x="8476" y="3410"/>
                  </a:lnTo>
                  <a:lnTo>
                    <a:pt x="8573" y="3483"/>
                  </a:lnTo>
                  <a:lnTo>
                    <a:pt x="8646" y="3580"/>
                  </a:lnTo>
                  <a:lnTo>
                    <a:pt x="8695" y="3678"/>
                  </a:lnTo>
                  <a:lnTo>
                    <a:pt x="8743" y="3775"/>
                  </a:lnTo>
                  <a:lnTo>
                    <a:pt x="8743" y="3897"/>
                  </a:lnTo>
                  <a:lnTo>
                    <a:pt x="8743" y="3897"/>
                  </a:lnTo>
                  <a:lnTo>
                    <a:pt x="8743" y="4019"/>
                  </a:lnTo>
                  <a:lnTo>
                    <a:pt x="8695" y="4141"/>
                  </a:lnTo>
                  <a:lnTo>
                    <a:pt x="8646" y="4238"/>
                  </a:lnTo>
                  <a:lnTo>
                    <a:pt x="8573" y="4311"/>
                  </a:lnTo>
                  <a:lnTo>
                    <a:pt x="8476" y="4384"/>
                  </a:lnTo>
                  <a:lnTo>
                    <a:pt x="8378" y="4433"/>
                  </a:lnTo>
                  <a:lnTo>
                    <a:pt x="8281" y="4482"/>
                  </a:lnTo>
                  <a:lnTo>
                    <a:pt x="8159" y="4482"/>
                  </a:lnTo>
                  <a:lnTo>
                    <a:pt x="8159" y="4482"/>
                  </a:lnTo>
                  <a:close/>
                  <a:moveTo>
                    <a:pt x="9133" y="5943"/>
                  </a:moveTo>
                  <a:lnTo>
                    <a:pt x="9133" y="5943"/>
                  </a:lnTo>
                  <a:lnTo>
                    <a:pt x="9036" y="5943"/>
                  </a:lnTo>
                  <a:lnTo>
                    <a:pt x="8963" y="5919"/>
                  </a:lnTo>
                  <a:lnTo>
                    <a:pt x="8841" y="5846"/>
                  </a:lnTo>
                  <a:lnTo>
                    <a:pt x="8768" y="5724"/>
                  </a:lnTo>
                  <a:lnTo>
                    <a:pt x="8743" y="5651"/>
                  </a:lnTo>
                  <a:lnTo>
                    <a:pt x="8743" y="5553"/>
                  </a:lnTo>
                  <a:lnTo>
                    <a:pt x="8743" y="5553"/>
                  </a:lnTo>
                  <a:lnTo>
                    <a:pt x="8743" y="5480"/>
                  </a:lnTo>
                  <a:lnTo>
                    <a:pt x="8768" y="5407"/>
                  </a:lnTo>
                  <a:lnTo>
                    <a:pt x="8841" y="5285"/>
                  </a:lnTo>
                  <a:lnTo>
                    <a:pt x="8963" y="5212"/>
                  </a:lnTo>
                  <a:lnTo>
                    <a:pt x="9036" y="5188"/>
                  </a:lnTo>
                  <a:lnTo>
                    <a:pt x="9133" y="5164"/>
                  </a:lnTo>
                  <a:lnTo>
                    <a:pt x="9133" y="5164"/>
                  </a:lnTo>
                  <a:lnTo>
                    <a:pt x="9206" y="5188"/>
                  </a:lnTo>
                  <a:lnTo>
                    <a:pt x="9279" y="5212"/>
                  </a:lnTo>
                  <a:lnTo>
                    <a:pt x="9401" y="5285"/>
                  </a:lnTo>
                  <a:lnTo>
                    <a:pt x="9474" y="5407"/>
                  </a:lnTo>
                  <a:lnTo>
                    <a:pt x="9498" y="5480"/>
                  </a:lnTo>
                  <a:lnTo>
                    <a:pt x="9523" y="5553"/>
                  </a:lnTo>
                  <a:lnTo>
                    <a:pt x="9523" y="5553"/>
                  </a:lnTo>
                  <a:lnTo>
                    <a:pt x="9498" y="5651"/>
                  </a:lnTo>
                  <a:lnTo>
                    <a:pt x="9474" y="5724"/>
                  </a:lnTo>
                  <a:lnTo>
                    <a:pt x="9401" y="5846"/>
                  </a:lnTo>
                  <a:lnTo>
                    <a:pt x="9279" y="5919"/>
                  </a:lnTo>
                  <a:lnTo>
                    <a:pt x="9206" y="5943"/>
                  </a:lnTo>
                  <a:lnTo>
                    <a:pt x="9133" y="5943"/>
                  </a:lnTo>
                  <a:lnTo>
                    <a:pt x="9133" y="5943"/>
                  </a:lnTo>
                  <a:close/>
                  <a:moveTo>
                    <a:pt x="9986" y="4409"/>
                  </a:moveTo>
                  <a:lnTo>
                    <a:pt x="9986" y="4409"/>
                  </a:lnTo>
                  <a:lnTo>
                    <a:pt x="9888" y="4409"/>
                  </a:lnTo>
                  <a:lnTo>
                    <a:pt x="9815" y="4384"/>
                  </a:lnTo>
                  <a:lnTo>
                    <a:pt x="9693" y="4287"/>
                  </a:lnTo>
                  <a:lnTo>
                    <a:pt x="9620" y="4165"/>
                  </a:lnTo>
                  <a:lnTo>
                    <a:pt x="9596" y="4092"/>
                  </a:lnTo>
                  <a:lnTo>
                    <a:pt x="9596" y="4019"/>
                  </a:lnTo>
                  <a:lnTo>
                    <a:pt x="9596" y="4019"/>
                  </a:lnTo>
                  <a:lnTo>
                    <a:pt x="9596" y="3946"/>
                  </a:lnTo>
                  <a:lnTo>
                    <a:pt x="9620" y="3873"/>
                  </a:lnTo>
                  <a:lnTo>
                    <a:pt x="9693" y="3751"/>
                  </a:lnTo>
                  <a:lnTo>
                    <a:pt x="9815" y="3654"/>
                  </a:lnTo>
                  <a:lnTo>
                    <a:pt x="9888" y="3629"/>
                  </a:lnTo>
                  <a:lnTo>
                    <a:pt x="9986" y="3629"/>
                  </a:lnTo>
                  <a:lnTo>
                    <a:pt x="9986" y="3629"/>
                  </a:lnTo>
                  <a:lnTo>
                    <a:pt x="10059" y="3629"/>
                  </a:lnTo>
                  <a:lnTo>
                    <a:pt x="10132" y="3654"/>
                  </a:lnTo>
                  <a:lnTo>
                    <a:pt x="10253" y="3751"/>
                  </a:lnTo>
                  <a:lnTo>
                    <a:pt x="10327" y="3873"/>
                  </a:lnTo>
                  <a:lnTo>
                    <a:pt x="10351" y="3946"/>
                  </a:lnTo>
                  <a:lnTo>
                    <a:pt x="10375" y="4019"/>
                  </a:lnTo>
                  <a:lnTo>
                    <a:pt x="10375" y="4019"/>
                  </a:lnTo>
                  <a:lnTo>
                    <a:pt x="10351" y="4092"/>
                  </a:lnTo>
                  <a:lnTo>
                    <a:pt x="10327" y="4165"/>
                  </a:lnTo>
                  <a:lnTo>
                    <a:pt x="10253" y="4287"/>
                  </a:lnTo>
                  <a:lnTo>
                    <a:pt x="10132" y="4384"/>
                  </a:lnTo>
                  <a:lnTo>
                    <a:pt x="10059" y="4409"/>
                  </a:lnTo>
                  <a:lnTo>
                    <a:pt x="9986" y="4409"/>
                  </a:lnTo>
                  <a:lnTo>
                    <a:pt x="9986" y="4409"/>
                  </a:lnTo>
                  <a:close/>
                  <a:moveTo>
                    <a:pt x="13200" y="4165"/>
                  </a:moveTo>
                  <a:lnTo>
                    <a:pt x="13200" y="4165"/>
                  </a:lnTo>
                  <a:lnTo>
                    <a:pt x="12957" y="3897"/>
                  </a:lnTo>
                  <a:lnTo>
                    <a:pt x="12713" y="3605"/>
                  </a:lnTo>
                  <a:lnTo>
                    <a:pt x="12713" y="3605"/>
                  </a:lnTo>
                  <a:lnTo>
                    <a:pt x="12372" y="3288"/>
                  </a:lnTo>
                  <a:lnTo>
                    <a:pt x="12007" y="3020"/>
                  </a:lnTo>
                  <a:lnTo>
                    <a:pt x="11642" y="2752"/>
                  </a:lnTo>
                  <a:lnTo>
                    <a:pt x="11276" y="2533"/>
                  </a:lnTo>
                  <a:lnTo>
                    <a:pt x="11276" y="2533"/>
                  </a:lnTo>
                  <a:lnTo>
                    <a:pt x="11715" y="2265"/>
                  </a:lnTo>
                  <a:lnTo>
                    <a:pt x="12153" y="2046"/>
                  </a:lnTo>
                  <a:lnTo>
                    <a:pt x="12518" y="1876"/>
                  </a:lnTo>
                  <a:lnTo>
                    <a:pt x="12884" y="1754"/>
                  </a:lnTo>
                  <a:lnTo>
                    <a:pt x="13176" y="1681"/>
                  </a:lnTo>
                  <a:lnTo>
                    <a:pt x="13444" y="1681"/>
                  </a:lnTo>
                  <a:lnTo>
                    <a:pt x="13541" y="1681"/>
                  </a:lnTo>
                  <a:lnTo>
                    <a:pt x="13639" y="1730"/>
                  </a:lnTo>
                  <a:lnTo>
                    <a:pt x="13736" y="1754"/>
                  </a:lnTo>
                  <a:lnTo>
                    <a:pt x="13809" y="1827"/>
                  </a:lnTo>
                  <a:lnTo>
                    <a:pt x="13809" y="1827"/>
                  </a:lnTo>
                  <a:lnTo>
                    <a:pt x="13858" y="1900"/>
                  </a:lnTo>
                  <a:lnTo>
                    <a:pt x="13907" y="1973"/>
                  </a:lnTo>
                  <a:lnTo>
                    <a:pt x="13931" y="2070"/>
                  </a:lnTo>
                  <a:lnTo>
                    <a:pt x="13955" y="2168"/>
                  </a:lnTo>
                  <a:lnTo>
                    <a:pt x="13955" y="2411"/>
                  </a:lnTo>
                  <a:lnTo>
                    <a:pt x="13882" y="2679"/>
                  </a:lnTo>
                  <a:lnTo>
                    <a:pt x="13785" y="3020"/>
                  </a:lnTo>
                  <a:lnTo>
                    <a:pt x="13639" y="3361"/>
                  </a:lnTo>
                  <a:lnTo>
                    <a:pt x="13444" y="3751"/>
                  </a:lnTo>
                  <a:lnTo>
                    <a:pt x="13200" y="4165"/>
                  </a:lnTo>
                  <a:lnTo>
                    <a:pt x="13200" y="4165"/>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7" name="Google Shape;147;p18"/>
          <p:cNvSpPr/>
          <p:nvPr/>
        </p:nvSpPr>
        <p:spPr>
          <a:xfrm>
            <a:off x="6018280" y="949335"/>
            <a:ext cx="288731" cy="275691"/>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8"/>
          <p:cNvSpPr/>
          <p:nvPr/>
        </p:nvSpPr>
        <p:spPr>
          <a:xfrm rot="2697278">
            <a:off x="7921136" y="2360858"/>
            <a:ext cx="438306" cy="418511"/>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8"/>
          <p:cNvSpPr/>
          <p:nvPr/>
        </p:nvSpPr>
        <p:spPr>
          <a:xfrm>
            <a:off x="8286776" y="2143122"/>
            <a:ext cx="175587" cy="167693"/>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8"/>
          <p:cNvSpPr/>
          <p:nvPr/>
        </p:nvSpPr>
        <p:spPr>
          <a:xfrm rot="1280082">
            <a:off x="5818215" y="1780979"/>
            <a:ext cx="175576" cy="167706"/>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8"/>
          <p:cNvSpPr txBox="1">
            <a:spLocks noGrp="1"/>
          </p:cNvSpPr>
          <p:nvPr>
            <p:ph type="sldNum" sz="quarter" idx="12"/>
          </p:nvPr>
        </p:nvSpPr>
        <p:spPr>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solidFill>
                  <a:schemeClr val="accent2"/>
                </a:solidFill>
              </a:rPr>
              <a:pPr marL="0" lvl="0" indent="0" algn="r" rtl="0">
                <a:spcBef>
                  <a:spcPts val="0"/>
                </a:spcBef>
                <a:spcAft>
                  <a:spcPts val="0"/>
                </a:spcAft>
                <a:buNone/>
              </a:pPr>
              <a:t>62</a:t>
            </a:fld>
            <a:endParaRPr>
              <a:solidFill>
                <a:schemeClr val="accent2"/>
              </a:solidFill>
            </a:endParaRPr>
          </a:p>
        </p:txBody>
      </p:sp>
      <p:grpSp>
        <p:nvGrpSpPr>
          <p:cNvPr id="13" name="Google Shape;142;p18"/>
          <p:cNvGrpSpPr/>
          <p:nvPr/>
        </p:nvGrpSpPr>
        <p:grpSpPr>
          <a:xfrm rot="21337394">
            <a:off x="6659246" y="2812393"/>
            <a:ext cx="1284415" cy="1372461"/>
            <a:chOff x="576250" y="4319400"/>
            <a:chExt cx="442075" cy="442050"/>
          </a:xfrm>
        </p:grpSpPr>
        <p:sp>
          <p:nvSpPr>
            <p:cNvPr id="14" name="Google Shape;143;p18"/>
            <p:cNvSpPr/>
            <p:nvPr/>
          </p:nvSpPr>
          <p:spPr>
            <a:xfrm>
              <a:off x="576250" y="4319400"/>
              <a:ext cx="442075" cy="442050"/>
            </a:xfrm>
            <a:custGeom>
              <a:avLst/>
              <a:gdLst/>
              <a:ahLst/>
              <a:cxnLst/>
              <a:rect l="l" t="t" r="r" b="b"/>
              <a:pathLst>
                <a:path w="17683" h="17682" fill="none" extrusionOk="0">
                  <a:moveTo>
                    <a:pt x="11472" y="17292"/>
                  </a:moveTo>
                  <a:lnTo>
                    <a:pt x="11472" y="12153"/>
                  </a:lnTo>
                  <a:lnTo>
                    <a:pt x="16416" y="7209"/>
                  </a:lnTo>
                  <a:lnTo>
                    <a:pt x="16416" y="7209"/>
                  </a:lnTo>
                  <a:lnTo>
                    <a:pt x="16562" y="7063"/>
                  </a:lnTo>
                  <a:lnTo>
                    <a:pt x="16684" y="6868"/>
                  </a:lnTo>
                  <a:lnTo>
                    <a:pt x="16830" y="6674"/>
                  </a:lnTo>
                  <a:lnTo>
                    <a:pt x="16927" y="6479"/>
                  </a:lnTo>
                  <a:lnTo>
                    <a:pt x="17146" y="6040"/>
                  </a:lnTo>
                  <a:lnTo>
                    <a:pt x="17317" y="5553"/>
                  </a:lnTo>
                  <a:lnTo>
                    <a:pt x="17439" y="5042"/>
                  </a:lnTo>
                  <a:lnTo>
                    <a:pt x="17560" y="4506"/>
                  </a:lnTo>
                  <a:lnTo>
                    <a:pt x="17633" y="3970"/>
                  </a:lnTo>
                  <a:lnTo>
                    <a:pt x="17658" y="3434"/>
                  </a:lnTo>
                  <a:lnTo>
                    <a:pt x="17682" y="2898"/>
                  </a:lnTo>
                  <a:lnTo>
                    <a:pt x="17682" y="2411"/>
                  </a:lnTo>
                  <a:lnTo>
                    <a:pt x="17658" y="1949"/>
                  </a:lnTo>
                  <a:lnTo>
                    <a:pt x="17609" y="1510"/>
                  </a:lnTo>
                  <a:lnTo>
                    <a:pt x="17536" y="1145"/>
                  </a:lnTo>
                  <a:lnTo>
                    <a:pt x="17463" y="828"/>
                  </a:lnTo>
                  <a:lnTo>
                    <a:pt x="17366" y="585"/>
                  </a:lnTo>
                  <a:lnTo>
                    <a:pt x="17292" y="487"/>
                  </a:lnTo>
                  <a:lnTo>
                    <a:pt x="17244" y="439"/>
                  </a:lnTo>
                  <a:lnTo>
                    <a:pt x="17244" y="439"/>
                  </a:lnTo>
                  <a:lnTo>
                    <a:pt x="17195" y="390"/>
                  </a:lnTo>
                  <a:lnTo>
                    <a:pt x="17098" y="317"/>
                  </a:lnTo>
                  <a:lnTo>
                    <a:pt x="16854" y="219"/>
                  </a:lnTo>
                  <a:lnTo>
                    <a:pt x="16537" y="146"/>
                  </a:lnTo>
                  <a:lnTo>
                    <a:pt x="16172" y="73"/>
                  </a:lnTo>
                  <a:lnTo>
                    <a:pt x="15734" y="25"/>
                  </a:lnTo>
                  <a:lnTo>
                    <a:pt x="15271" y="0"/>
                  </a:lnTo>
                  <a:lnTo>
                    <a:pt x="14784" y="0"/>
                  </a:lnTo>
                  <a:lnTo>
                    <a:pt x="14248" y="25"/>
                  </a:lnTo>
                  <a:lnTo>
                    <a:pt x="13712" y="49"/>
                  </a:lnTo>
                  <a:lnTo>
                    <a:pt x="13176" y="122"/>
                  </a:lnTo>
                  <a:lnTo>
                    <a:pt x="12641" y="244"/>
                  </a:lnTo>
                  <a:lnTo>
                    <a:pt x="12129" y="366"/>
                  </a:lnTo>
                  <a:lnTo>
                    <a:pt x="11642" y="536"/>
                  </a:lnTo>
                  <a:lnTo>
                    <a:pt x="11204" y="755"/>
                  </a:lnTo>
                  <a:lnTo>
                    <a:pt x="10985" y="853"/>
                  </a:lnTo>
                  <a:lnTo>
                    <a:pt x="10814" y="999"/>
                  </a:lnTo>
                  <a:lnTo>
                    <a:pt x="10619" y="1121"/>
                  </a:lnTo>
                  <a:lnTo>
                    <a:pt x="10473" y="1267"/>
                  </a:lnTo>
                  <a:lnTo>
                    <a:pt x="5529" y="6211"/>
                  </a:lnTo>
                  <a:lnTo>
                    <a:pt x="390" y="6211"/>
                  </a:lnTo>
                  <a:lnTo>
                    <a:pt x="390" y="6211"/>
                  </a:lnTo>
                  <a:lnTo>
                    <a:pt x="244" y="6235"/>
                  </a:lnTo>
                  <a:lnTo>
                    <a:pt x="147" y="6259"/>
                  </a:lnTo>
                  <a:lnTo>
                    <a:pt x="49" y="6308"/>
                  </a:lnTo>
                  <a:lnTo>
                    <a:pt x="0" y="6381"/>
                  </a:lnTo>
                  <a:lnTo>
                    <a:pt x="0" y="6454"/>
                  </a:lnTo>
                  <a:lnTo>
                    <a:pt x="25" y="6552"/>
                  </a:lnTo>
                  <a:lnTo>
                    <a:pt x="74" y="6649"/>
                  </a:lnTo>
                  <a:lnTo>
                    <a:pt x="171" y="6771"/>
                  </a:lnTo>
                  <a:lnTo>
                    <a:pt x="2582" y="9158"/>
                  </a:lnTo>
                  <a:lnTo>
                    <a:pt x="2265" y="9474"/>
                  </a:lnTo>
                  <a:lnTo>
                    <a:pt x="950" y="9718"/>
                  </a:lnTo>
                  <a:lnTo>
                    <a:pt x="950" y="9718"/>
                  </a:lnTo>
                  <a:lnTo>
                    <a:pt x="804" y="9767"/>
                  </a:lnTo>
                  <a:lnTo>
                    <a:pt x="682" y="9815"/>
                  </a:lnTo>
                  <a:lnTo>
                    <a:pt x="609" y="9913"/>
                  </a:lnTo>
                  <a:lnTo>
                    <a:pt x="561" y="9986"/>
                  </a:lnTo>
                  <a:lnTo>
                    <a:pt x="561" y="10083"/>
                  </a:lnTo>
                  <a:lnTo>
                    <a:pt x="585" y="10205"/>
                  </a:lnTo>
                  <a:lnTo>
                    <a:pt x="634" y="10302"/>
                  </a:lnTo>
                  <a:lnTo>
                    <a:pt x="731" y="10424"/>
                  </a:lnTo>
                  <a:lnTo>
                    <a:pt x="7258" y="16951"/>
                  </a:lnTo>
                  <a:lnTo>
                    <a:pt x="7258" y="16951"/>
                  </a:lnTo>
                  <a:lnTo>
                    <a:pt x="7380" y="17049"/>
                  </a:lnTo>
                  <a:lnTo>
                    <a:pt x="7477" y="17097"/>
                  </a:lnTo>
                  <a:lnTo>
                    <a:pt x="7599" y="17122"/>
                  </a:lnTo>
                  <a:lnTo>
                    <a:pt x="7697" y="17122"/>
                  </a:lnTo>
                  <a:lnTo>
                    <a:pt x="7770" y="17073"/>
                  </a:lnTo>
                  <a:lnTo>
                    <a:pt x="7867" y="17000"/>
                  </a:lnTo>
                  <a:lnTo>
                    <a:pt x="7916" y="16878"/>
                  </a:lnTo>
                  <a:lnTo>
                    <a:pt x="7965" y="16732"/>
                  </a:lnTo>
                  <a:lnTo>
                    <a:pt x="8208" y="15417"/>
                  </a:lnTo>
                  <a:lnTo>
                    <a:pt x="8525" y="15100"/>
                  </a:lnTo>
                  <a:lnTo>
                    <a:pt x="10911" y="17511"/>
                  </a:lnTo>
                  <a:lnTo>
                    <a:pt x="10911" y="17511"/>
                  </a:lnTo>
                  <a:lnTo>
                    <a:pt x="11033" y="17609"/>
                  </a:lnTo>
                  <a:lnTo>
                    <a:pt x="11131" y="17658"/>
                  </a:lnTo>
                  <a:lnTo>
                    <a:pt x="11228" y="17682"/>
                  </a:lnTo>
                  <a:lnTo>
                    <a:pt x="11301" y="17682"/>
                  </a:lnTo>
                  <a:lnTo>
                    <a:pt x="11374" y="17633"/>
                  </a:lnTo>
                  <a:lnTo>
                    <a:pt x="11423" y="17536"/>
                  </a:lnTo>
                  <a:lnTo>
                    <a:pt x="11447" y="17438"/>
                  </a:lnTo>
                  <a:lnTo>
                    <a:pt x="11472" y="17292"/>
                  </a:lnTo>
                  <a:lnTo>
                    <a:pt x="11472" y="17292"/>
                  </a:lnTo>
                  <a:close/>
                  <a:moveTo>
                    <a:pt x="6162" y="12202"/>
                  </a:moveTo>
                  <a:lnTo>
                    <a:pt x="6162" y="12202"/>
                  </a:lnTo>
                  <a:lnTo>
                    <a:pt x="6089" y="12275"/>
                  </a:lnTo>
                  <a:lnTo>
                    <a:pt x="6016" y="12324"/>
                  </a:lnTo>
                  <a:lnTo>
                    <a:pt x="5919" y="12348"/>
                  </a:lnTo>
                  <a:lnTo>
                    <a:pt x="5821" y="12348"/>
                  </a:lnTo>
                  <a:lnTo>
                    <a:pt x="5724" y="12348"/>
                  </a:lnTo>
                  <a:lnTo>
                    <a:pt x="5626" y="12324"/>
                  </a:lnTo>
                  <a:lnTo>
                    <a:pt x="5553" y="12275"/>
                  </a:lnTo>
                  <a:lnTo>
                    <a:pt x="5480" y="12202"/>
                  </a:lnTo>
                  <a:lnTo>
                    <a:pt x="5480" y="12202"/>
                  </a:lnTo>
                  <a:lnTo>
                    <a:pt x="5407" y="12129"/>
                  </a:lnTo>
                  <a:lnTo>
                    <a:pt x="5359" y="12056"/>
                  </a:lnTo>
                  <a:lnTo>
                    <a:pt x="5334" y="11959"/>
                  </a:lnTo>
                  <a:lnTo>
                    <a:pt x="5334" y="11861"/>
                  </a:lnTo>
                  <a:lnTo>
                    <a:pt x="5334" y="11764"/>
                  </a:lnTo>
                  <a:lnTo>
                    <a:pt x="5359" y="11666"/>
                  </a:lnTo>
                  <a:lnTo>
                    <a:pt x="5407" y="11593"/>
                  </a:lnTo>
                  <a:lnTo>
                    <a:pt x="5480" y="11520"/>
                  </a:lnTo>
                  <a:lnTo>
                    <a:pt x="8013" y="8987"/>
                  </a:lnTo>
                  <a:lnTo>
                    <a:pt x="8013" y="8987"/>
                  </a:lnTo>
                  <a:lnTo>
                    <a:pt x="8086" y="8939"/>
                  </a:lnTo>
                  <a:lnTo>
                    <a:pt x="8159" y="8890"/>
                  </a:lnTo>
                  <a:lnTo>
                    <a:pt x="8257" y="8865"/>
                  </a:lnTo>
                  <a:lnTo>
                    <a:pt x="8354" y="8841"/>
                  </a:lnTo>
                  <a:lnTo>
                    <a:pt x="8452" y="8865"/>
                  </a:lnTo>
                  <a:lnTo>
                    <a:pt x="8525" y="8890"/>
                  </a:lnTo>
                  <a:lnTo>
                    <a:pt x="8622" y="8939"/>
                  </a:lnTo>
                  <a:lnTo>
                    <a:pt x="8695" y="8987"/>
                  </a:lnTo>
                  <a:lnTo>
                    <a:pt x="8695" y="8987"/>
                  </a:lnTo>
                  <a:lnTo>
                    <a:pt x="8744" y="9060"/>
                  </a:lnTo>
                  <a:lnTo>
                    <a:pt x="8793" y="9158"/>
                  </a:lnTo>
                  <a:lnTo>
                    <a:pt x="8817" y="9231"/>
                  </a:lnTo>
                  <a:lnTo>
                    <a:pt x="8841" y="9328"/>
                  </a:lnTo>
                  <a:lnTo>
                    <a:pt x="8817" y="9426"/>
                  </a:lnTo>
                  <a:lnTo>
                    <a:pt x="8793" y="9523"/>
                  </a:lnTo>
                  <a:lnTo>
                    <a:pt x="8744" y="9596"/>
                  </a:lnTo>
                  <a:lnTo>
                    <a:pt x="8695" y="9669"/>
                  </a:lnTo>
                  <a:lnTo>
                    <a:pt x="6162" y="12202"/>
                  </a:lnTo>
                  <a:close/>
                  <a:moveTo>
                    <a:pt x="13396" y="7307"/>
                  </a:moveTo>
                  <a:lnTo>
                    <a:pt x="13396" y="7307"/>
                  </a:lnTo>
                  <a:lnTo>
                    <a:pt x="13274" y="7404"/>
                  </a:lnTo>
                  <a:lnTo>
                    <a:pt x="13152" y="7477"/>
                  </a:lnTo>
                  <a:lnTo>
                    <a:pt x="13006" y="7526"/>
                  </a:lnTo>
                  <a:lnTo>
                    <a:pt x="12836" y="7550"/>
                  </a:lnTo>
                  <a:lnTo>
                    <a:pt x="12689" y="7526"/>
                  </a:lnTo>
                  <a:lnTo>
                    <a:pt x="12543" y="7477"/>
                  </a:lnTo>
                  <a:lnTo>
                    <a:pt x="12421" y="7404"/>
                  </a:lnTo>
                  <a:lnTo>
                    <a:pt x="12300" y="7307"/>
                  </a:lnTo>
                  <a:lnTo>
                    <a:pt x="10376" y="5383"/>
                  </a:lnTo>
                  <a:lnTo>
                    <a:pt x="10376" y="5383"/>
                  </a:lnTo>
                  <a:lnTo>
                    <a:pt x="10278" y="5261"/>
                  </a:lnTo>
                  <a:lnTo>
                    <a:pt x="10205" y="5139"/>
                  </a:lnTo>
                  <a:lnTo>
                    <a:pt x="10156" y="4993"/>
                  </a:lnTo>
                  <a:lnTo>
                    <a:pt x="10132" y="4847"/>
                  </a:lnTo>
                  <a:lnTo>
                    <a:pt x="10156" y="4676"/>
                  </a:lnTo>
                  <a:lnTo>
                    <a:pt x="10205" y="4530"/>
                  </a:lnTo>
                  <a:lnTo>
                    <a:pt x="10278" y="4408"/>
                  </a:lnTo>
                  <a:lnTo>
                    <a:pt x="10376" y="4287"/>
                  </a:lnTo>
                  <a:lnTo>
                    <a:pt x="10376" y="4287"/>
                  </a:lnTo>
                  <a:lnTo>
                    <a:pt x="11326" y="3313"/>
                  </a:lnTo>
                  <a:lnTo>
                    <a:pt x="11326" y="3313"/>
                  </a:lnTo>
                  <a:lnTo>
                    <a:pt x="11496" y="3166"/>
                  </a:lnTo>
                  <a:lnTo>
                    <a:pt x="11666" y="3045"/>
                  </a:lnTo>
                  <a:lnTo>
                    <a:pt x="11861" y="2947"/>
                  </a:lnTo>
                  <a:lnTo>
                    <a:pt x="12032" y="2850"/>
                  </a:lnTo>
                  <a:lnTo>
                    <a:pt x="12227" y="2777"/>
                  </a:lnTo>
                  <a:lnTo>
                    <a:pt x="12446" y="2728"/>
                  </a:lnTo>
                  <a:lnTo>
                    <a:pt x="12641" y="2704"/>
                  </a:lnTo>
                  <a:lnTo>
                    <a:pt x="12836" y="2704"/>
                  </a:lnTo>
                  <a:lnTo>
                    <a:pt x="13055" y="2704"/>
                  </a:lnTo>
                  <a:lnTo>
                    <a:pt x="13250" y="2728"/>
                  </a:lnTo>
                  <a:lnTo>
                    <a:pt x="13469" y="2777"/>
                  </a:lnTo>
                  <a:lnTo>
                    <a:pt x="13664" y="2850"/>
                  </a:lnTo>
                  <a:lnTo>
                    <a:pt x="13834" y="2947"/>
                  </a:lnTo>
                  <a:lnTo>
                    <a:pt x="14029" y="3045"/>
                  </a:lnTo>
                  <a:lnTo>
                    <a:pt x="14199" y="3166"/>
                  </a:lnTo>
                  <a:lnTo>
                    <a:pt x="14370" y="3313"/>
                  </a:lnTo>
                  <a:lnTo>
                    <a:pt x="14370" y="3313"/>
                  </a:lnTo>
                  <a:lnTo>
                    <a:pt x="14516" y="3483"/>
                  </a:lnTo>
                  <a:lnTo>
                    <a:pt x="14638" y="3653"/>
                  </a:lnTo>
                  <a:lnTo>
                    <a:pt x="14735" y="3848"/>
                  </a:lnTo>
                  <a:lnTo>
                    <a:pt x="14833" y="4019"/>
                  </a:lnTo>
                  <a:lnTo>
                    <a:pt x="14906" y="4214"/>
                  </a:lnTo>
                  <a:lnTo>
                    <a:pt x="14954" y="4433"/>
                  </a:lnTo>
                  <a:lnTo>
                    <a:pt x="14979" y="4628"/>
                  </a:lnTo>
                  <a:lnTo>
                    <a:pt x="14979" y="4847"/>
                  </a:lnTo>
                  <a:lnTo>
                    <a:pt x="14979" y="5042"/>
                  </a:lnTo>
                  <a:lnTo>
                    <a:pt x="14954" y="5237"/>
                  </a:lnTo>
                  <a:lnTo>
                    <a:pt x="14906" y="5456"/>
                  </a:lnTo>
                  <a:lnTo>
                    <a:pt x="14833" y="5651"/>
                  </a:lnTo>
                  <a:lnTo>
                    <a:pt x="14735" y="5821"/>
                  </a:lnTo>
                  <a:lnTo>
                    <a:pt x="14638" y="6016"/>
                  </a:lnTo>
                  <a:lnTo>
                    <a:pt x="14516" y="6186"/>
                  </a:lnTo>
                  <a:lnTo>
                    <a:pt x="14370" y="6357"/>
                  </a:lnTo>
                  <a:lnTo>
                    <a:pt x="14370" y="6357"/>
                  </a:lnTo>
                  <a:lnTo>
                    <a:pt x="13396" y="7307"/>
                  </a:lnTo>
                  <a:lnTo>
                    <a:pt x="13396" y="7307"/>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44;p18"/>
            <p:cNvSpPr/>
            <p:nvPr/>
          </p:nvSpPr>
          <p:spPr>
            <a:xfrm>
              <a:off x="595725" y="4668875"/>
              <a:ext cx="73100" cy="73100"/>
            </a:xfrm>
            <a:custGeom>
              <a:avLst/>
              <a:gdLst/>
              <a:ahLst/>
              <a:cxnLst/>
              <a:rect l="l" t="t" r="r" b="b"/>
              <a:pathLst>
                <a:path w="2924" h="2924" fill="none" extrusionOk="0">
                  <a:moveTo>
                    <a:pt x="2656" y="269"/>
                  </a:moveTo>
                  <a:lnTo>
                    <a:pt x="2656" y="269"/>
                  </a:lnTo>
                  <a:lnTo>
                    <a:pt x="2509" y="147"/>
                  </a:lnTo>
                  <a:lnTo>
                    <a:pt x="2363" y="74"/>
                  </a:lnTo>
                  <a:lnTo>
                    <a:pt x="2193" y="25"/>
                  </a:lnTo>
                  <a:lnTo>
                    <a:pt x="2022" y="1"/>
                  </a:lnTo>
                  <a:lnTo>
                    <a:pt x="1852" y="25"/>
                  </a:lnTo>
                  <a:lnTo>
                    <a:pt x="1681" y="74"/>
                  </a:lnTo>
                  <a:lnTo>
                    <a:pt x="1511" y="147"/>
                  </a:lnTo>
                  <a:lnTo>
                    <a:pt x="1365" y="269"/>
                  </a:lnTo>
                  <a:lnTo>
                    <a:pt x="1365" y="269"/>
                  </a:lnTo>
                  <a:lnTo>
                    <a:pt x="1219" y="488"/>
                  </a:lnTo>
                  <a:lnTo>
                    <a:pt x="999" y="829"/>
                  </a:lnTo>
                  <a:lnTo>
                    <a:pt x="561" y="1730"/>
                  </a:lnTo>
                  <a:lnTo>
                    <a:pt x="171" y="2558"/>
                  </a:lnTo>
                  <a:lnTo>
                    <a:pt x="1" y="2924"/>
                  </a:lnTo>
                  <a:lnTo>
                    <a:pt x="1" y="2924"/>
                  </a:lnTo>
                  <a:lnTo>
                    <a:pt x="366" y="2753"/>
                  </a:lnTo>
                  <a:lnTo>
                    <a:pt x="1194" y="2363"/>
                  </a:lnTo>
                  <a:lnTo>
                    <a:pt x="2095" y="1925"/>
                  </a:lnTo>
                  <a:lnTo>
                    <a:pt x="2436" y="1706"/>
                  </a:lnTo>
                  <a:lnTo>
                    <a:pt x="2656" y="1560"/>
                  </a:lnTo>
                  <a:lnTo>
                    <a:pt x="2656" y="1560"/>
                  </a:lnTo>
                  <a:lnTo>
                    <a:pt x="2777" y="1414"/>
                  </a:lnTo>
                  <a:lnTo>
                    <a:pt x="2850" y="1243"/>
                  </a:lnTo>
                  <a:lnTo>
                    <a:pt x="2899" y="1073"/>
                  </a:lnTo>
                  <a:lnTo>
                    <a:pt x="2923" y="902"/>
                  </a:lnTo>
                  <a:lnTo>
                    <a:pt x="2899" y="732"/>
                  </a:lnTo>
                  <a:lnTo>
                    <a:pt x="2850" y="561"/>
                  </a:lnTo>
                  <a:lnTo>
                    <a:pt x="2777" y="415"/>
                  </a:lnTo>
                  <a:lnTo>
                    <a:pt x="2656" y="269"/>
                  </a:lnTo>
                  <a:lnTo>
                    <a:pt x="2656" y="269"/>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45;p18"/>
            <p:cNvSpPr/>
            <p:nvPr/>
          </p:nvSpPr>
          <p:spPr>
            <a:xfrm>
              <a:off x="652350" y="4711500"/>
              <a:ext cx="46925" cy="46925"/>
            </a:xfrm>
            <a:custGeom>
              <a:avLst/>
              <a:gdLst/>
              <a:ahLst/>
              <a:cxnLst/>
              <a:rect l="l" t="t" r="r" b="b"/>
              <a:pathLst>
                <a:path w="1877" h="1877" fill="none" extrusionOk="0">
                  <a:moveTo>
                    <a:pt x="1657" y="244"/>
                  </a:moveTo>
                  <a:lnTo>
                    <a:pt x="1657" y="244"/>
                  </a:lnTo>
                  <a:lnTo>
                    <a:pt x="1535" y="147"/>
                  </a:lnTo>
                  <a:lnTo>
                    <a:pt x="1413" y="74"/>
                  </a:lnTo>
                  <a:lnTo>
                    <a:pt x="1267" y="25"/>
                  </a:lnTo>
                  <a:lnTo>
                    <a:pt x="1121" y="1"/>
                  </a:lnTo>
                  <a:lnTo>
                    <a:pt x="975" y="25"/>
                  </a:lnTo>
                  <a:lnTo>
                    <a:pt x="829" y="74"/>
                  </a:lnTo>
                  <a:lnTo>
                    <a:pt x="707" y="147"/>
                  </a:lnTo>
                  <a:lnTo>
                    <a:pt x="585" y="244"/>
                  </a:lnTo>
                  <a:lnTo>
                    <a:pt x="585" y="244"/>
                  </a:lnTo>
                  <a:lnTo>
                    <a:pt x="464" y="391"/>
                  </a:lnTo>
                  <a:lnTo>
                    <a:pt x="366" y="610"/>
                  </a:lnTo>
                  <a:lnTo>
                    <a:pt x="269" y="878"/>
                  </a:lnTo>
                  <a:lnTo>
                    <a:pt x="171" y="1170"/>
                  </a:lnTo>
                  <a:lnTo>
                    <a:pt x="50" y="1681"/>
                  </a:lnTo>
                  <a:lnTo>
                    <a:pt x="1" y="1876"/>
                  </a:lnTo>
                  <a:lnTo>
                    <a:pt x="1" y="1876"/>
                  </a:lnTo>
                  <a:lnTo>
                    <a:pt x="220" y="1852"/>
                  </a:lnTo>
                  <a:lnTo>
                    <a:pt x="731" y="1706"/>
                  </a:lnTo>
                  <a:lnTo>
                    <a:pt x="999" y="1633"/>
                  </a:lnTo>
                  <a:lnTo>
                    <a:pt x="1267" y="1535"/>
                  </a:lnTo>
                  <a:lnTo>
                    <a:pt x="1511" y="1413"/>
                  </a:lnTo>
                  <a:lnTo>
                    <a:pt x="1657" y="1316"/>
                  </a:lnTo>
                  <a:lnTo>
                    <a:pt x="1657" y="1316"/>
                  </a:lnTo>
                  <a:lnTo>
                    <a:pt x="1754" y="1194"/>
                  </a:lnTo>
                  <a:lnTo>
                    <a:pt x="1827" y="1048"/>
                  </a:lnTo>
                  <a:lnTo>
                    <a:pt x="1876" y="926"/>
                  </a:lnTo>
                  <a:lnTo>
                    <a:pt x="1876" y="780"/>
                  </a:lnTo>
                  <a:lnTo>
                    <a:pt x="1876" y="634"/>
                  </a:lnTo>
                  <a:lnTo>
                    <a:pt x="1827" y="488"/>
                  </a:lnTo>
                  <a:lnTo>
                    <a:pt x="1754" y="366"/>
                  </a:lnTo>
                  <a:lnTo>
                    <a:pt x="1657" y="244"/>
                  </a:lnTo>
                  <a:lnTo>
                    <a:pt x="1657" y="244"/>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46;p18"/>
            <p:cNvSpPr/>
            <p:nvPr/>
          </p:nvSpPr>
          <p:spPr>
            <a:xfrm>
              <a:off x="579300" y="4638450"/>
              <a:ext cx="46900" cy="46900"/>
            </a:xfrm>
            <a:custGeom>
              <a:avLst/>
              <a:gdLst/>
              <a:ahLst/>
              <a:cxnLst/>
              <a:rect l="l" t="t" r="r" b="b"/>
              <a:pathLst>
                <a:path w="1876" h="1876" fill="none" extrusionOk="0">
                  <a:moveTo>
                    <a:pt x="1632" y="219"/>
                  </a:moveTo>
                  <a:lnTo>
                    <a:pt x="1632" y="219"/>
                  </a:lnTo>
                  <a:lnTo>
                    <a:pt x="1510" y="122"/>
                  </a:lnTo>
                  <a:lnTo>
                    <a:pt x="1388" y="49"/>
                  </a:lnTo>
                  <a:lnTo>
                    <a:pt x="1242" y="0"/>
                  </a:lnTo>
                  <a:lnTo>
                    <a:pt x="1096" y="0"/>
                  </a:lnTo>
                  <a:lnTo>
                    <a:pt x="950" y="0"/>
                  </a:lnTo>
                  <a:lnTo>
                    <a:pt x="828" y="49"/>
                  </a:lnTo>
                  <a:lnTo>
                    <a:pt x="682" y="122"/>
                  </a:lnTo>
                  <a:lnTo>
                    <a:pt x="560" y="219"/>
                  </a:lnTo>
                  <a:lnTo>
                    <a:pt x="560" y="219"/>
                  </a:lnTo>
                  <a:lnTo>
                    <a:pt x="463" y="366"/>
                  </a:lnTo>
                  <a:lnTo>
                    <a:pt x="341" y="609"/>
                  </a:lnTo>
                  <a:lnTo>
                    <a:pt x="244" y="877"/>
                  </a:lnTo>
                  <a:lnTo>
                    <a:pt x="171" y="1145"/>
                  </a:lnTo>
                  <a:lnTo>
                    <a:pt x="25" y="1656"/>
                  </a:lnTo>
                  <a:lnTo>
                    <a:pt x="0" y="1876"/>
                  </a:lnTo>
                  <a:lnTo>
                    <a:pt x="0" y="1876"/>
                  </a:lnTo>
                  <a:lnTo>
                    <a:pt x="195" y="1827"/>
                  </a:lnTo>
                  <a:lnTo>
                    <a:pt x="707" y="1705"/>
                  </a:lnTo>
                  <a:lnTo>
                    <a:pt x="999" y="1608"/>
                  </a:lnTo>
                  <a:lnTo>
                    <a:pt x="1267" y="1510"/>
                  </a:lnTo>
                  <a:lnTo>
                    <a:pt x="1486" y="1413"/>
                  </a:lnTo>
                  <a:lnTo>
                    <a:pt x="1632" y="1291"/>
                  </a:lnTo>
                  <a:lnTo>
                    <a:pt x="1632" y="1291"/>
                  </a:lnTo>
                  <a:lnTo>
                    <a:pt x="1729" y="1169"/>
                  </a:lnTo>
                  <a:lnTo>
                    <a:pt x="1802" y="1048"/>
                  </a:lnTo>
                  <a:lnTo>
                    <a:pt x="1851" y="901"/>
                  </a:lnTo>
                  <a:lnTo>
                    <a:pt x="1876" y="755"/>
                  </a:lnTo>
                  <a:lnTo>
                    <a:pt x="1851" y="609"/>
                  </a:lnTo>
                  <a:lnTo>
                    <a:pt x="1802" y="463"/>
                  </a:lnTo>
                  <a:lnTo>
                    <a:pt x="1729" y="341"/>
                  </a:lnTo>
                  <a:lnTo>
                    <a:pt x="1632" y="219"/>
                  </a:lnTo>
                  <a:lnTo>
                    <a:pt x="1632" y="219"/>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TextBox 2">
            <a:extLst>
              <a:ext uri="{FF2B5EF4-FFF2-40B4-BE49-F238E27FC236}">
                <a16:creationId xmlns:a16="http://schemas.microsoft.com/office/drawing/2014/main" id="{EC4DF9AF-BF2F-43B6-B0F1-1E91387474C9}"/>
              </a:ext>
            </a:extLst>
          </p:cNvPr>
          <p:cNvSpPr txBox="1"/>
          <p:nvPr/>
        </p:nvSpPr>
        <p:spPr>
          <a:xfrm flipH="1">
            <a:off x="1707443" y="2051513"/>
            <a:ext cx="5563905" cy="923330"/>
          </a:xfrm>
          <a:prstGeom prst="rect">
            <a:avLst/>
          </a:prstGeom>
          <a:noFill/>
        </p:spPr>
        <p:txBody>
          <a:bodyPr wrap="square" rtlCol="0">
            <a:spAutoFit/>
          </a:bodyPr>
          <a:lstStyle/>
          <a:p>
            <a:pPr algn="ctr"/>
            <a:r>
              <a:rPr lang="en-US" sz="5400" dirty="0">
                <a:solidFill>
                  <a:srgbClr val="00B050"/>
                </a:solidFill>
                <a:latin typeface="Berlin Sans FB" panose="020E0602020502020306" pitchFamily="34" charset="0"/>
              </a:rPr>
              <a:t>THANK YOU</a:t>
            </a:r>
            <a:endParaRPr lang="en-IN" sz="5400" dirty="0">
              <a:solidFill>
                <a:srgbClr val="00B050"/>
              </a:solidFill>
              <a:latin typeface="Berlin Sans FB" panose="020E0602020502020306" pitchFamily="34"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2" name="Google Shape;132;p17"/>
          <p:cNvSpPr txBox="1">
            <a:spLocks noGrp="1"/>
          </p:cNvSpPr>
          <p:nvPr>
            <p:ph type="sldNum" idx="12"/>
          </p:nvPr>
        </p:nvSpPr>
        <p:spPr>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7</a:t>
            </a:fld>
            <a:endParaRPr/>
          </a:p>
        </p:txBody>
      </p:sp>
      <p:grpSp>
        <p:nvGrpSpPr>
          <p:cNvPr id="2" name="Google Shape;142;p18"/>
          <p:cNvGrpSpPr/>
          <p:nvPr/>
        </p:nvGrpSpPr>
        <p:grpSpPr>
          <a:xfrm rot="-587346">
            <a:off x="273315" y="701960"/>
            <a:ext cx="759491" cy="759448"/>
            <a:chOff x="576250" y="4319400"/>
            <a:chExt cx="442075" cy="442050"/>
          </a:xfrm>
        </p:grpSpPr>
        <p:sp>
          <p:nvSpPr>
            <p:cNvPr id="6" name="Google Shape;143;p18"/>
            <p:cNvSpPr/>
            <p:nvPr/>
          </p:nvSpPr>
          <p:spPr>
            <a:xfrm>
              <a:off x="576250" y="4319400"/>
              <a:ext cx="442075" cy="442050"/>
            </a:xfrm>
            <a:custGeom>
              <a:avLst/>
              <a:gdLst/>
              <a:ahLst/>
              <a:cxnLst/>
              <a:rect l="l" t="t" r="r" b="b"/>
              <a:pathLst>
                <a:path w="17683" h="17682" fill="none" extrusionOk="0">
                  <a:moveTo>
                    <a:pt x="11472" y="17292"/>
                  </a:moveTo>
                  <a:lnTo>
                    <a:pt x="11472" y="12153"/>
                  </a:lnTo>
                  <a:lnTo>
                    <a:pt x="16416" y="7209"/>
                  </a:lnTo>
                  <a:lnTo>
                    <a:pt x="16416" y="7209"/>
                  </a:lnTo>
                  <a:lnTo>
                    <a:pt x="16562" y="7063"/>
                  </a:lnTo>
                  <a:lnTo>
                    <a:pt x="16684" y="6868"/>
                  </a:lnTo>
                  <a:lnTo>
                    <a:pt x="16830" y="6674"/>
                  </a:lnTo>
                  <a:lnTo>
                    <a:pt x="16927" y="6479"/>
                  </a:lnTo>
                  <a:lnTo>
                    <a:pt x="17146" y="6040"/>
                  </a:lnTo>
                  <a:lnTo>
                    <a:pt x="17317" y="5553"/>
                  </a:lnTo>
                  <a:lnTo>
                    <a:pt x="17439" y="5042"/>
                  </a:lnTo>
                  <a:lnTo>
                    <a:pt x="17560" y="4506"/>
                  </a:lnTo>
                  <a:lnTo>
                    <a:pt x="17633" y="3970"/>
                  </a:lnTo>
                  <a:lnTo>
                    <a:pt x="17658" y="3434"/>
                  </a:lnTo>
                  <a:lnTo>
                    <a:pt x="17682" y="2898"/>
                  </a:lnTo>
                  <a:lnTo>
                    <a:pt x="17682" y="2411"/>
                  </a:lnTo>
                  <a:lnTo>
                    <a:pt x="17658" y="1949"/>
                  </a:lnTo>
                  <a:lnTo>
                    <a:pt x="17609" y="1510"/>
                  </a:lnTo>
                  <a:lnTo>
                    <a:pt x="17536" y="1145"/>
                  </a:lnTo>
                  <a:lnTo>
                    <a:pt x="17463" y="828"/>
                  </a:lnTo>
                  <a:lnTo>
                    <a:pt x="17366" y="585"/>
                  </a:lnTo>
                  <a:lnTo>
                    <a:pt x="17292" y="487"/>
                  </a:lnTo>
                  <a:lnTo>
                    <a:pt x="17244" y="439"/>
                  </a:lnTo>
                  <a:lnTo>
                    <a:pt x="17244" y="439"/>
                  </a:lnTo>
                  <a:lnTo>
                    <a:pt x="17195" y="390"/>
                  </a:lnTo>
                  <a:lnTo>
                    <a:pt x="17098" y="317"/>
                  </a:lnTo>
                  <a:lnTo>
                    <a:pt x="16854" y="219"/>
                  </a:lnTo>
                  <a:lnTo>
                    <a:pt x="16537" y="146"/>
                  </a:lnTo>
                  <a:lnTo>
                    <a:pt x="16172" y="73"/>
                  </a:lnTo>
                  <a:lnTo>
                    <a:pt x="15734" y="25"/>
                  </a:lnTo>
                  <a:lnTo>
                    <a:pt x="15271" y="0"/>
                  </a:lnTo>
                  <a:lnTo>
                    <a:pt x="14784" y="0"/>
                  </a:lnTo>
                  <a:lnTo>
                    <a:pt x="14248" y="25"/>
                  </a:lnTo>
                  <a:lnTo>
                    <a:pt x="13712" y="49"/>
                  </a:lnTo>
                  <a:lnTo>
                    <a:pt x="13176" y="122"/>
                  </a:lnTo>
                  <a:lnTo>
                    <a:pt x="12641" y="244"/>
                  </a:lnTo>
                  <a:lnTo>
                    <a:pt x="12129" y="366"/>
                  </a:lnTo>
                  <a:lnTo>
                    <a:pt x="11642" y="536"/>
                  </a:lnTo>
                  <a:lnTo>
                    <a:pt x="11204" y="755"/>
                  </a:lnTo>
                  <a:lnTo>
                    <a:pt x="10985" y="853"/>
                  </a:lnTo>
                  <a:lnTo>
                    <a:pt x="10814" y="999"/>
                  </a:lnTo>
                  <a:lnTo>
                    <a:pt x="10619" y="1121"/>
                  </a:lnTo>
                  <a:lnTo>
                    <a:pt x="10473" y="1267"/>
                  </a:lnTo>
                  <a:lnTo>
                    <a:pt x="5529" y="6211"/>
                  </a:lnTo>
                  <a:lnTo>
                    <a:pt x="390" y="6211"/>
                  </a:lnTo>
                  <a:lnTo>
                    <a:pt x="390" y="6211"/>
                  </a:lnTo>
                  <a:lnTo>
                    <a:pt x="244" y="6235"/>
                  </a:lnTo>
                  <a:lnTo>
                    <a:pt x="147" y="6259"/>
                  </a:lnTo>
                  <a:lnTo>
                    <a:pt x="49" y="6308"/>
                  </a:lnTo>
                  <a:lnTo>
                    <a:pt x="0" y="6381"/>
                  </a:lnTo>
                  <a:lnTo>
                    <a:pt x="0" y="6454"/>
                  </a:lnTo>
                  <a:lnTo>
                    <a:pt x="25" y="6552"/>
                  </a:lnTo>
                  <a:lnTo>
                    <a:pt x="74" y="6649"/>
                  </a:lnTo>
                  <a:lnTo>
                    <a:pt x="171" y="6771"/>
                  </a:lnTo>
                  <a:lnTo>
                    <a:pt x="2582" y="9158"/>
                  </a:lnTo>
                  <a:lnTo>
                    <a:pt x="2265" y="9474"/>
                  </a:lnTo>
                  <a:lnTo>
                    <a:pt x="950" y="9718"/>
                  </a:lnTo>
                  <a:lnTo>
                    <a:pt x="950" y="9718"/>
                  </a:lnTo>
                  <a:lnTo>
                    <a:pt x="804" y="9767"/>
                  </a:lnTo>
                  <a:lnTo>
                    <a:pt x="682" y="9815"/>
                  </a:lnTo>
                  <a:lnTo>
                    <a:pt x="609" y="9913"/>
                  </a:lnTo>
                  <a:lnTo>
                    <a:pt x="561" y="9986"/>
                  </a:lnTo>
                  <a:lnTo>
                    <a:pt x="561" y="10083"/>
                  </a:lnTo>
                  <a:lnTo>
                    <a:pt x="585" y="10205"/>
                  </a:lnTo>
                  <a:lnTo>
                    <a:pt x="634" y="10302"/>
                  </a:lnTo>
                  <a:lnTo>
                    <a:pt x="731" y="10424"/>
                  </a:lnTo>
                  <a:lnTo>
                    <a:pt x="7258" y="16951"/>
                  </a:lnTo>
                  <a:lnTo>
                    <a:pt x="7258" y="16951"/>
                  </a:lnTo>
                  <a:lnTo>
                    <a:pt x="7380" y="17049"/>
                  </a:lnTo>
                  <a:lnTo>
                    <a:pt x="7477" y="17097"/>
                  </a:lnTo>
                  <a:lnTo>
                    <a:pt x="7599" y="17122"/>
                  </a:lnTo>
                  <a:lnTo>
                    <a:pt x="7697" y="17122"/>
                  </a:lnTo>
                  <a:lnTo>
                    <a:pt x="7770" y="17073"/>
                  </a:lnTo>
                  <a:lnTo>
                    <a:pt x="7867" y="17000"/>
                  </a:lnTo>
                  <a:lnTo>
                    <a:pt x="7916" y="16878"/>
                  </a:lnTo>
                  <a:lnTo>
                    <a:pt x="7965" y="16732"/>
                  </a:lnTo>
                  <a:lnTo>
                    <a:pt x="8208" y="15417"/>
                  </a:lnTo>
                  <a:lnTo>
                    <a:pt x="8525" y="15100"/>
                  </a:lnTo>
                  <a:lnTo>
                    <a:pt x="10911" y="17511"/>
                  </a:lnTo>
                  <a:lnTo>
                    <a:pt x="10911" y="17511"/>
                  </a:lnTo>
                  <a:lnTo>
                    <a:pt x="11033" y="17609"/>
                  </a:lnTo>
                  <a:lnTo>
                    <a:pt x="11131" y="17658"/>
                  </a:lnTo>
                  <a:lnTo>
                    <a:pt x="11228" y="17682"/>
                  </a:lnTo>
                  <a:lnTo>
                    <a:pt x="11301" y="17682"/>
                  </a:lnTo>
                  <a:lnTo>
                    <a:pt x="11374" y="17633"/>
                  </a:lnTo>
                  <a:lnTo>
                    <a:pt x="11423" y="17536"/>
                  </a:lnTo>
                  <a:lnTo>
                    <a:pt x="11447" y="17438"/>
                  </a:lnTo>
                  <a:lnTo>
                    <a:pt x="11472" y="17292"/>
                  </a:lnTo>
                  <a:lnTo>
                    <a:pt x="11472" y="17292"/>
                  </a:lnTo>
                  <a:close/>
                  <a:moveTo>
                    <a:pt x="6162" y="12202"/>
                  </a:moveTo>
                  <a:lnTo>
                    <a:pt x="6162" y="12202"/>
                  </a:lnTo>
                  <a:lnTo>
                    <a:pt x="6089" y="12275"/>
                  </a:lnTo>
                  <a:lnTo>
                    <a:pt x="6016" y="12324"/>
                  </a:lnTo>
                  <a:lnTo>
                    <a:pt x="5919" y="12348"/>
                  </a:lnTo>
                  <a:lnTo>
                    <a:pt x="5821" y="12348"/>
                  </a:lnTo>
                  <a:lnTo>
                    <a:pt x="5724" y="12348"/>
                  </a:lnTo>
                  <a:lnTo>
                    <a:pt x="5626" y="12324"/>
                  </a:lnTo>
                  <a:lnTo>
                    <a:pt x="5553" y="12275"/>
                  </a:lnTo>
                  <a:lnTo>
                    <a:pt x="5480" y="12202"/>
                  </a:lnTo>
                  <a:lnTo>
                    <a:pt x="5480" y="12202"/>
                  </a:lnTo>
                  <a:lnTo>
                    <a:pt x="5407" y="12129"/>
                  </a:lnTo>
                  <a:lnTo>
                    <a:pt x="5359" y="12056"/>
                  </a:lnTo>
                  <a:lnTo>
                    <a:pt x="5334" y="11959"/>
                  </a:lnTo>
                  <a:lnTo>
                    <a:pt x="5334" y="11861"/>
                  </a:lnTo>
                  <a:lnTo>
                    <a:pt x="5334" y="11764"/>
                  </a:lnTo>
                  <a:lnTo>
                    <a:pt x="5359" y="11666"/>
                  </a:lnTo>
                  <a:lnTo>
                    <a:pt x="5407" y="11593"/>
                  </a:lnTo>
                  <a:lnTo>
                    <a:pt x="5480" y="11520"/>
                  </a:lnTo>
                  <a:lnTo>
                    <a:pt x="8013" y="8987"/>
                  </a:lnTo>
                  <a:lnTo>
                    <a:pt x="8013" y="8987"/>
                  </a:lnTo>
                  <a:lnTo>
                    <a:pt x="8086" y="8939"/>
                  </a:lnTo>
                  <a:lnTo>
                    <a:pt x="8159" y="8890"/>
                  </a:lnTo>
                  <a:lnTo>
                    <a:pt x="8257" y="8865"/>
                  </a:lnTo>
                  <a:lnTo>
                    <a:pt x="8354" y="8841"/>
                  </a:lnTo>
                  <a:lnTo>
                    <a:pt x="8452" y="8865"/>
                  </a:lnTo>
                  <a:lnTo>
                    <a:pt x="8525" y="8890"/>
                  </a:lnTo>
                  <a:lnTo>
                    <a:pt x="8622" y="8939"/>
                  </a:lnTo>
                  <a:lnTo>
                    <a:pt x="8695" y="8987"/>
                  </a:lnTo>
                  <a:lnTo>
                    <a:pt x="8695" y="8987"/>
                  </a:lnTo>
                  <a:lnTo>
                    <a:pt x="8744" y="9060"/>
                  </a:lnTo>
                  <a:lnTo>
                    <a:pt x="8793" y="9158"/>
                  </a:lnTo>
                  <a:lnTo>
                    <a:pt x="8817" y="9231"/>
                  </a:lnTo>
                  <a:lnTo>
                    <a:pt x="8841" y="9328"/>
                  </a:lnTo>
                  <a:lnTo>
                    <a:pt x="8817" y="9426"/>
                  </a:lnTo>
                  <a:lnTo>
                    <a:pt x="8793" y="9523"/>
                  </a:lnTo>
                  <a:lnTo>
                    <a:pt x="8744" y="9596"/>
                  </a:lnTo>
                  <a:lnTo>
                    <a:pt x="8695" y="9669"/>
                  </a:lnTo>
                  <a:lnTo>
                    <a:pt x="6162" y="12202"/>
                  </a:lnTo>
                  <a:close/>
                  <a:moveTo>
                    <a:pt x="13396" y="7307"/>
                  </a:moveTo>
                  <a:lnTo>
                    <a:pt x="13396" y="7307"/>
                  </a:lnTo>
                  <a:lnTo>
                    <a:pt x="13274" y="7404"/>
                  </a:lnTo>
                  <a:lnTo>
                    <a:pt x="13152" y="7477"/>
                  </a:lnTo>
                  <a:lnTo>
                    <a:pt x="13006" y="7526"/>
                  </a:lnTo>
                  <a:lnTo>
                    <a:pt x="12836" y="7550"/>
                  </a:lnTo>
                  <a:lnTo>
                    <a:pt x="12689" y="7526"/>
                  </a:lnTo>
                  <a:lnTo>
                    <a:pt x="12543" y="7477"/>
                  </a:lnTo>
                  <a:lnTo>
                    <a:pt x="12421" y="7404"/>
                  </a:lnTo>
                  <a:lnTo>
                    <a:pt x="12300" y="7307"/>
                  </a:lnTo>
                  <a:lnTo>
                    <a:pt x="10376" y="5383"/>
                  </a:lnTo>
                  <a:lnTo>
                    <a:pt x="10376" y="5383"/>
                  </a:lnTo>
                  <a:lnTo>
                    <a:pt x="10278" y="5261"/>
                  </a:lnTo>
                  <a:lnTo>
                    <a:pt x="10205" y="5139"/>
                  </a:lnTo>
                  <a:lnTo>
                    <a:pt x="10156" y="4993"/>
                  </a:lnTo>
                  <a:lnTo>
                    <a:pt x="10132" y="4847"/>
                  </a:lnTo>
                  <a:lnTo>
                    <a:pt x="10156" y="4676"/>
                  </a:lnTo>
                  <a:lnTo>
                    <a:pt x="10205" y="4530"/>
                  </a:lnTo>
                  <a:lnTo>
                    <a:pt x="10278" y="4408"/>
                  </a:lnTo>
                  <a:lnTo>
                    <a:pt x="10376" y="4287"/>
                  </a:lnTo>
                  <a:lnTo>
                    <a:pt x="10376" y="4287"/>
                  </a:lnTo>
                  <a:lnTo>
                    <a:pt x="11326" y="3313"/>
                  </a:lnTo>
                  <a:lnTo>
                    <a:pt x="11326" y="3313"/>
                  </a:lnTo>
                  <a:lnTo>
                    <a:pt x="11496" y="3166"/>
                  </a:lnTo>
                  <a:lnTo>
                    <a:pt x="11666" y="3045"/>
                  </a:lnTo>
                  <a:lnTo>
                    <a:pt x="11861" y="2947"/>
                  </a:lnTo>
                  <a:lnTo>
                    <a:pt x="12032" y="2850"/>
                  </a:lnTo>
                  <a:lnTo>
                    <a:pt x="12227" y="2777"/>
                  </a:lnTo>
                  <a:lnTo>
                    <a:pt x="12446" y="2728"/>
                  </a:lnTo>
                  <a:lnTo>
                    <a:pt x="12641" y="2704"/>
                  </a:lnTo>
                  <a:lnTo>
                    <a:pt x="12836" y="2704"/>
                  </a:lnTo>
                  <a:lnTo>
                    <a:pt x="13055" y="2704"/>
                  </a:lnTo>
                  <a:lnTo>
                    <a:pt x="13250" y="2728"/>
                  </a:lnTo>
                  <a:lnTo>
                    <a:pt x="13469" y="2777"/>
                  </a:lnTo>
                  <a:lnTo>
                    <a:pt x="13664" y="2850"/>
                  </a:lnTo>
                  <a:lnTo>
                    <a:pt x="13834" y="2947"/>
                  </a:lnTo>
                  <a:lnTo>
                    <a:pt x="14029" y="3045"/>
                  </a:lnTo>
                  <a:lnTo>
                    <a:pt x="14199" y="3166"/>
                  </a:lnTo>
                  <a:lnTo>
                    <a:pt x="14370" y="3313"/>
                  </a:lnTo>
                  <a:lnTo>
                    <a:pt x="14370" y="3313"/>
                  </a:lnTo>
                  <a:lnTo>
                    <a:pt x="14516" y="3483"/>
                  </a:lnTo>
                  <a:lnTo>
                    <a:pt x="14638" y="3653"/>
                  </a:lnTo>
                  <a:lnTo>
                    <a:pt x="14735" y="3848"/>
                  </a:lnTo>
                  <a:lnTo>
                    <a:pt x="14833" y="4019"/>
                  </a:lnTo>
                  <a:lnTo>
                    <a:pt x="14906" y="4214"/>
                  </a:lnTo>
                  <a:lnTo>
                    <a:pt x="14954" y="4433"/>
                  </a:lnTo>
                  <a:lnTo>
                    <a:pt x="14979" y="4628"/>
                  </a:lnTo>
                  <a:lnTo>
                    <a:pt x="14979" y="4847"/>
                  </a:lnTo>
                  <a:lnTo>
                    <a:pt x="14979" y="5042"/>
                  </a:lnTo>
                  <a:lnTo>
                    <a:pt x="14954" y="5237"/>
                  </a:lnTo>
                  <a:lnTo>
                    <a:pt x="14906" y="5456"/>
                  </a:lnTo>
                  <a:lnTo>
                    <a:pt x="14833" y="5651"/>
                  </a:lnTo>
                  <a:lnTo>
                    <a:pt x="14735" y="5821"/>
                  </a:lnTo>
                  <a:lnTo>
                    <a:pt x="14638" y="6016"/>
                  </a:lnTo>
                  <a:lnTo>
                    <a:pt x="14516" y="6186"/>
                  </a:lnTo>
                  <a:lnTo>
                    <a:pt x="14370" y="6357"/>
                  </a:lnTo>
                  <a:lnTo>
                    <a:pt x="14370" y="6357"/>
                  </a:lnTo>
                  <a:lnTo>
                    <a:pt x="13396" y="7307"/>
                  </a:lnTo>
                  <a:lnTo>
                    <a:pt x="13396" y="7307"/>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44;p18"/>
            <p:cNvSpPr/>
            <p:nvPr/>
          </p:nvSpPr>
          <p:spPr>
            <a:xfrm>
              <a:off x="595725" y="4668875"/>
              <a:ext cx="73100" cy="73100"/>
            </a:xfrm>
            <a:custGeom>
              <a:avLst/>
              <a:gdLst/>
              <a:ahLst/>
              <a:cxnLst/>
              <a:rect l="l" t="t" r="r" b="b"/>
              <a:pathLst>
                <a:path w="2924" h="2924" fill="none" extrusionOk="0">
                  <a:moveTo>
                    <a:pt x="2656" y="269"/>
                  </a:moveTo>
                  <a:lnTo>
                    <a:pt x="2656" y="269"/>
                  </a:lnTo>
                  <a:lnTo>
                    <a:pt x="2509" y="147"/>
                  </a:lnTo>
                  <a:lnTo>
                    <a:pt x="2363" y="74"/>
                  </a:lnTo>
                  <a:lnTo>
                    <a:pt x="2193" y="25"/>
                  </a:lnTo>
                  <a:lnTo>
                    <a:pt x="2022" y="1"/>
                  </a:lnTo>
                  <a:lnTo>
                    <a:pt x="1852" y="25"/>
                  </a:lnTo>
                  <a:lnTo>
                    <a:pt x="1681" y="74"/>
                  </a:lnTo>
                  <a:lnTo>
                    <a:pt x="1511" y="147"/>
                  </a:lnTo>
                  <a:lnTo>
                    <a:pt x="1365" y="269"/>
                  </a:lnTo>
                  <a:lnTo>
                    <a:pt x="1365" y="269"/>
                  </a:lnTo>
                  <a:lnTo>
                    <a:pt x="1219" y="488"/>
                  </a:lnTo>
                  <a:lnTo>
                    <a:pt x="999" y="829"/>
                  </a:lnTo>
                  <a:lnTo>
                    <a:pt x="561" y="1730"/>
                  </a:lnTo>
                  <a:lnTo>
                    <a:pt x="171" y="2558"/>
                  </a:lnTo>
                  <a:lnTo>
                    <a:pt x="1" y="2924"/>
                  </a:lnTo>
                  <a:lnTo>
                    <a:pt x="1" y="2924"/>
                  </a:lnTo>
                  <a:lnTo>
                    <a:pt x="366" y="2753"/>
                  </a:lnTo>
                  <a:lnTo>
                    <a:pt x="1194" y="2363"/>
                  </a:lnTo>
                  <a:lnTo>
                    <a:pt x="2095" y="1925"/>
                  </a:lnTo>
                  <a:lnTo>
                    <a:pt x="2436" y="1706"/>
                  </a:lnTo>
                  <a:lnTo>
                    <a:pt x="2656" y="1560"/>
                  </a:lnTo>
                  <a:lnTo>
                    <a:pt x="2656" y="1560"/>
                  </a:lnTo>
                  <a:lnTo>
                    <a:pt x="2777" y="1414"/>
                  </a:lnTo>
                  <a:lnTo>
                    <a:pt x="2850" y="1243"/>
                  </a:lnTo>
                  <a:lnTo>
                    <a:pt x="2899" y="1073"/>
                  </a:lnTo>
                  <a:lnTo>
                    <a:pt x="2923" y="902"/>
                  </a:lnTo>
                  <a:lnTo>
                    <a:pt x="2899" y="732"/>
                  </a:lnTo>
                  <a:lnTo>
                    <a:pt x="2850" y="561"/>
                  </a:lnTo>
                  <a:lnTo>
                    <a:pt x="2777" y="415"/>
                  </a:lnTo>
                  <a:lnTo>
                    <a:pt x="2656" y="269"/>
                  </a:lnTo>
                  <a:lnTo>
                    <a:pt x="2656" y="269"/>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45;p18"/>
            <p:cNvSpPr/>
            <p:nvPr/>
          </p:nvSpPr>
          <p:spPr>
            <a:xfrm>
              <a:off x="652350" y="4711500"/>
              <a:ext cx="46925" cy="46925"/>
            </a:xfrm>
            <a:custGeom>
              <a:avLst/>
              <a:gdLst/>
              <a:ahLst/>
              <a:cxnLst/>
              <a:rect l="l" t="t" r="r" b="b"/>
              <a:pathLst>
                <a:path w="1877" h="1877" fill="none" extrusionOk="0">
                  <a:moveTo>
                    <a:pt x="1657" y="244"/>
                  </a:moveTo>
                  <a:lnTo>
                    <a:pt x="1657" y="244"/>
                  </a:lnTo>
                  <a:lnTo>
                    <a:pt x="1535" y="147"/>
                  </a:lnTo>
                  <a:lnTo>
                    <a:pt x="1413" y="74"/>
                  </a:lnTo>
                  <a:lnTo>
                    <a:pt x="1267" y="25"/>
                  </a:lnTo>
                  <a:lnTo>
                    <a:pt x="1121" y="1"/>
                  </a:lnTo>
                  <a:lnTo>
                    <a:pt x="975" y="25"/>
                  </a:lnTo>
                  <a:lnTo>
                    <a:pt x="829" y="74"/>
                  </a:lnTo>
                  <a:lnTo>
                    <a:pt x="707" y="147"/>
                  </a:lnTo>
                  <a:lnTo>
                    <a:pt x="585" y="244"/>
                  </a:lnTo>
                  <a:lnTo>
                    <a:pt x="585" y="244"/>
                  </a:lnTo>
                  <a:lnTo>
                    <a:pt x="464" y="391"/>
                  </a:lnTo>
                  <a:lnTo>
                    <a:pt x="366" y="610"/>
                  </a:lnTo>
                  <a:lnTo>
                    <a:pt x="269" y="878"/>
                  </a:lnTo>
                  <a:lnTo>
                    <a:pt x="171" y="1170"/>
                  </a:lnTo>
                  <a:lnTo>
                    <a:pt x="50" y="1681"/>
                  </a:lnTo>
                  <a:lnTo>
                    <a:pt x="1" y="1876"/>
                  </a:lnTo>
                  <a:lnTo>
                    <a:pt x="1" y="1876"/>
                  </a:lnTo>
                  <a:lnTo>
                    <a:pt x="220" y="1852"/>
                  </a:lnTo>
                  <a:lnTo>
                    <a:pt x="731" y="1706"/>
                  </a:lnTo>
                  <a:lnTo>
                    <a:pt x="999" y="1633"/>
                  </a:lnTo>
                  <a:lnTo>
                    <a:pt x="1267" y="1535"/>
                  </a:lnTo>
                  <a:lnTo>
                    <a:pt x="1511" y="1413"/>
                  </a:lnTo>
                  <a:lnTo>
                    <a:pt x="1657" y="1316"/>
                  </a:lnTo>
                  <a:lnTo>
                    <a:pt x="1657" y="1316"/>
                  </a:lnTo>
                  <a:lnTo>
                    <a:pt x="1754" y="1194"/>
                  </a:lnTo>
                  <a:lnTo>
                    <a:pt x="1827" y="1048"/>
                  </a:lnTo>
                  <a:lnTo>
                    <a:pt x="1876" y="926"/>
                  </a:lnTo>
                  <a:lnTo>
                    <a:pt x="1876" y="780"/>
                  </a:lnTo>
                  <a:lnTo>
                    <a:pt x="1876" y="634"/>
                  </a:lnTo>
                  <a:lnTo>
                    <a:pt x="1827" y="488"/>
                  </a:lnTo>
                  <a:lnTo>
                    <a:pt x="1754" y="366"/>
                  </a:lnTo>
                  <a:lnTo>
                    <a:pt x="1657" y="244"/>
                  </a:lnTo>
                  <a:lnTo>
                    <a:pt x="1657" y="244"/>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46;p18"/>
            <p:cNvSpPr/>
            <p:nvPr/>
          </p:nvSpPr>
          <p:spPr>
            <a:xfrm>
              <a:off x="579300" y="4638450"/>
              <a:ext cx="46900" cy="46900"/>
            </a:xfrm>
            <a:custGeom>
              <a:avLst/>
              <a:gdLst/>
              <a:ahLst/>
              <a:cxnLst/>
              <a:rect l="l" t="t" r="r" b="b"/>
              <a:pathLst>
                <a:path w="1876" h="1876" fill="none" extrusionOk="0">
                  <a:moveTo>
                    <a:pt x="1632" y="219"/>
                  </a:moveTo>
                  <a:lnTo>
                    <a:pt x="1632" y="219"/>
                  </a:lnTo>
                  <a:lnTo>
                    <a:pt x="1510" y="122"/>
                  </a:lnTo>
                  <a:lnTo>
                    <a:pt x="1388" y="49"/>
                  </a:lnTo>
                  <a:lnTo>
                    <a:pt x="1242" y="0"/>
                  </a:lnTo>
                  <a:lnTo>
                    <a:pt x="1096" y="0"/>
                  </a:lnTo>
                  <a:lnTo>
                    <a:pt x="950" y="0"/>
                  </a:lnTo>
                  <a:lnTo>
                    <a:pt x="828" y="49"/>
                  </a:lnTo>
                  <a:lnTo>
                    <a:pt x="682" y="122"/>
                  </a:lnTo>
                  <a:lnTo>
                    <a:pt x="560" y="219"/>
                  </a:lnTo>
                  <a:lnTo>
                    <a:pt x="560" y="219"/>
                  </a:lnTo>
                  <a:lnTo>
                    <a:pt x="463" y="366"/>
                  </a:lnTo>
                  <a:lnTo>
                    <a:pt x="341" y="609"/>
                  </a:lnTo>
                  <a:lnTo>
                    <a:pt x="244" y="877"/>
                  </a:lnTo>
                  <a:lnTo>
                    <a:pt x="171" y="1145"/>
                  </a:lnTo>
                  <a:lnTo>
                    <a:pt x="25" y="1656"/>
                  </a:lnTo>
                  <a:lnTo>
                    <a:pt x="0" y="1876"/>
                  </a:lnTo>
                  <a:lnTo>
                    <a:pt x="0" y="1876"/>
                  </a:lnTo>
                  <a:lnTo>
                    <a:pt x="195" y="1827"/>
                  </a:lnTo>
                  <a:lnTo>
                    <a:pt x="707" y="1705"/>
                  </a:lnTo>
                  <a:lnTo>
                    <a:pt x="999" y="1608"/>
                  </a:lnTo>
                  <a:lnTo>
                    <a:pt x="1267" y="1510"/>
                  </a:lnTo>
                  <a:lnTo>
                    <a:pt x="1486" y="1413"/>
                  </a:lnTo>
                  <a:lnTo>
                    <a:pt x="1632" y="1291"/>
                  </a:lnTo>
                  <a:lnTo>
                    <a:pt x="1632" y="1291"/>
                  </a:lnTo>
                  <a:lnTo>
                    <a:pt x="1729" y="1169"/>
                  </a:lnTo>
                  <a:lnTo>
                    <a:pt x="1802" y="1048"/>
                  </a:lnTo>
                  <a:lnTo>
                    <a:pt x="1851" y="901"/>
                  </a:lnTo>
                  <a:lnTo>
                    <a:pt x="1876" y="755"/>
                  </a:lnTo>
                  <a:lnTo>
                    <a:pt x="1851" y="609"/>
                  </a:lnTo>
                  <a:lnTo>
                    <a:pt x="1802" y="463"/>
                  </a:lnTo>
                  <a:lnTo>
                    <a:pt x="1729" y="341"/>
                  </a:lnTo>
                  <a:lnTo>
                    <a:pt x="1632" y="219"/>
                  </a:lnTo>
                  <a:lnTo>
                    <a:pt x="1632" y="219"/>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 name="Google Shape;148;p18"/>
          <p:cNvSpPr/>
          <p:nvPr/>
        </p:nvSpPr>
        <p:spPr>
          <a:xfrm rot="2697278">
            <a:off x="1369635" y="93669"/>
            <a:ext cx="438306" cy="418511"/>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49;p18"/>
          <p:cNvSpPr/>
          <p:nvPr/>
        </p:nvSpPr>
        <p:spPr>
          <a:xfrm>
            <a:off x="1285852" y="500048"/>
            <a:ext cx="175587" cy="167693"/>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TextBox 12">
            <a:extLst>
              <a:ext uri="{FF2B5EF4-FFF2-40B4-BE49-F238E27FC236}">
                <a16:creationId xmlns:a16="http://schemas.microsoft.com/office/drawing/2014/main" id="{A430B6CA-F08D-4CD2-8BF4-E8FE4638058E}"/>
              </a:ext>
            </a:extLst>
          </p:cNvPr>
          <p:cNvSpPr txBox="1"/>
          <p:nvPr/>
        </p:nvSpPr>
        <p:spPr>
          <a:xfrm>
            <a:off x="1043608" y="1035543"/>
            <a:ext cx="6480720" cy="2970044"/>
          </a:xfrm>
          <a:prstGeom prst="rect">
            <a:avLst/>
          </a:prstGeom>
          <a:noFill/>
        </p:spPr>
        <p:txBody>
          <a:bodyPr wrap="square">
            <a:spAutoFit/>
          </a:bodyPr>
          <a:lstStyle/>
          <a:p>
            <a:pPr>
              <a:buNone/>
            </a:pPr>
            <a:r>
              <a:rPr lang="en-US" sz="1100" dirty="0">
                <a:solidFill>
                  <a:schemeClr val="accent2">
                    <a:lumMod val="50000"/>
                  </a:schemeClr>
                </a:solidFill>
                <a:latin typeface="Helvetica" panose="020B0604020202020204" pitchFamily="34" charset="0"/>
                <a:cs typeface="Helvetica" panose="020B0604020202020204" pitchFamily="34" charset="0"/>
              </a:rPr>
              <a:t>For understanding the factors influencing the customer retention, we should consider 4 important variables.</a:t>
            </a:r>
          </a:p>
          <a:p>
            <a:pPr>
              <a:buNone/>
            </a:pPr>
            <a:endParaRPr lang="en-US" sz="1100" dirty="0">
              <a:solidFill>
                <a:schemeClr val="accent2">
                  <a:lumMod val="50000"/>
                </a:schemeClr>
              </a:solidFill>
              <a:latin typeface="Helvetica" panose="020B0604020202020204" pitchFamily="34" charset="0"/>
              <a:cs typeface="Helvetica" panose="020B0604020202020204" pitchFamily="34" charset="0"/>
            </a:endParaRPr>
          </a:p>
          <a:p>
            <a:pPr>
              <a:buNone/>
            </a:pPr>
            <a:r>
              <a:rPr lang="en-US" sz="1100" dirty="0">
                <a:solidFill>
                  <a:schemeClr val="accent2">
                    <a:lumMod val="50000"/>
                  </a:schemeClr>
                </a:solidFill>
                <a:latin typeface="Helvetica" panose="020B0604020202020204" pitchFamily="34" charset="0"/>
                <a:cs typeface="Helvetica" panose="020B0604020202020204" pitchFamily="34" charset="0"/>
              </a:rPr>
              <a:t>These 4 variables manipulate the 'customer satisfaction’, which in turn makes the customer to stay.</a:t>
            </a:r>
          </a:p>
          <a:p>
            <a:pPr>
              <a:buNone/>
            </a:pPr>
            <a:endParaRPr lang="en-US" sz="1100" dirty="0">
              <a:solidFill>
                <a:schemeClr val="accent2">
                  <a:lumMod val="50000"/>
                </a:schemeClr>
              </a:solidFill>
              <a:latin typeface="Helvetica" panose="020B0604020202020204" pitchFamily="34" charset="0"/>
              <a:cs typeface="Helvetica" panose="020B0604020202020204" pitchFamily="34" charset="0"/>
            </a:endParaRPr>
          </a:p>
          <a:p>
            <a:pPr>
              <a:buNone/>
            </a:pPr>
            <a:r>
              <a:rPr lang="en-US" sz="1100" dirty="0">
                <a:solidFill>
                  <a:schemeClr val="accent2">
                    <a:lumMod val="50000"/>
                  </a:schemeClr>
                </a:solidFill>
                <a:latin typeface="Helvetica" panose="020B0604020202020204" pitchFamily="34" charset="0"/>
                <a:cs typeface="Helvetica" panose="020B0604020202020204" pitchFamily="34" charset="0"/>
              </a:rPr>
              <a:t>These variables are:</a:t>
            </a:r>
          </a:p>
          <a:p>
            <a:pPr>
              <a:buNone/>
            </a:pPr>
            <a:r>
              <a:rPr lang="en-US" sz="1100" dirty="0">
                <a:solidFill>
                  <a:schemeClr val="accent2">
                    <a:lumMod val="50000"/>
                  </a:schemeClr>
                </a:solidFill>
                <a:latin typeface="Helvetica" panose="020B0604020202020204" pitchFamily="34" charset="0"/>
                <a:cs typeface="Helvetica" panose="020B0604020202020204" pitchFamily="34" charset="0"/>
              </a:rPr>
              <a:t>1. Hedonic Value.</a:t>
            </a:r>
          </a:p>
          <a:p>
            <a:pPr>
              <a:buNone/>
            </a:pPr>
            <a:r>
              <a:rPr lang="en-US" sz="1100" dirty="0">
                <a:solidFill>
                  <a:schemeClr val="accent2">
                    <a:lumMod val="50000"/>
                  </a:schemeClr>
                </a:solidFill>
                <a:latin typeface="Helvetica" panose="020B0604020202020204" pitchFamily="34" charset="0"/>
                <a:cs typeface="Helvetica" panose="020B0604020202020204" pitchFamily="34" charset="0"/>
              </a:rPr>
              <a:t>2. Utilitarian Value.</a:t>
            </a:r>
          </a:p>
          <a:p>
            <a:pPr>
              <a:buNone/>
            </a:pPr>
            <a:r>
              <a:rPr lang="en-US" sz="1100" dirty="0">
                <a:solidFill>
                  <a:schemeClr val="accent2">
                    <a:lumMod val="50000"/>
                  </a:schemeClr>
                </a:solidFill>
                <a:latin typeface="Helvetica" panose="020B0604020202020204" pitchFamily="34" charset="0"/>
                <a:cs typeface="Helvetica" panose="020B0604020202020204" pitchFamily="34" charset="0"/>
              </a:rPr>
              <a:t>3. Perceived Risk.</a:t>
            </a:r>
          </a:p>
          <a:p>
            <a:pPr>
              <a:buNone/>
            </a:pPr>
            <a:r>
              <a:rPr lang="en-US" sz="1100" dirty="0">
                <a:solidFill>
                  <a:schemeClr val="accent2">
                    <a:lumMod val="50000"/>
                  </a:schemeClr>
                </a:solidFill>
                <a:latin typeface="Helvetica" panose="020B0604020202020204" pitchFamily="34" charset="0"/>
                <a:cs typeface="Helvetica" panose="020B0604020202020204" pitchFamily="34" charset="0"/>
              </a:rPr>
              <a:t>4. Customer Experience.</a:t>
            </a:r>
          </a:p>
          <a:p>
            <a:pPr>
              <a:buNone/>
            </a:pPr>
            <a:endParaRPr lang="en-US" sz="1100" dirty="0">
              <a:solidFill>
                <a:schemeClr val="accent2">
                  <a:lumMod val="50000"/>
                </a:schemeClr>
              </a:solidFill>
              <a:latin typeface="Helvetica" panose="020B0604020202020204" pitchFamily="34" charset="0"/>
              <a:cs typeface="Helvetica" panose="020B0604020202020204" pitchFamily="34" charset="0"/>
            </a:endParaRPr>
          </a:p>
          <a:p>
            <a:pPr>
              <a:buNone/>
            </a:pPr>
            <a:r>
              <a:rPr lang="en-US" sz="1100" dirty="0">
                <a:solidFill>
                  <a:schemeClr val="accent2">
                    <a:lumMod val="50000"/>
                  </a:schemeClr>
                </a:solidFill>
                <a:latin typeface="Helvetica" panose="020B0604020202020204" pitchFamily="34" charset="0"/>
                <a:cs typeface="Helvetica" panose="020B0604020202020204" pitchFamily="34" charset="0"/>
              </a:rPr>
              <a:t>By Analyzing based on these variables, we can find the basic factors influencing the 'customer satisfaction’. Thus, by achieving the 'customer satisfaction' we can make the customer to stay and make them buy more products. </a:t>
            </a:r>
          </a:p>
          <a:p>
            <a:pPr>
              <a:buNone/>
            </a:pPr>
            <a:endParaRPr lang="en-US" sz="1100" dirty="0">
              <a:solidFill>
                <a:schemeClr val="accent2">
                  <a:lumMod val="50000"/>
                </a:schemeClr>
              </a:solidFill>
              <a:latin typeface="Helvetica" panose="020B0604020202020204" pitchFamily="34" charset="0"/>
              <a:cs typeface="Helvetica" panose="020B0604020202020204" pitchFamily="34" charset="0"/>
            </a:endParaRPr>
          </a:p>
          <a:p>
            <a:pPr>
              <a:buNone/>
            </a:pPr>
            <a:r>
              <a:rPr lang="en-US" sz="1100" dirty="0">
                <a:solidFill>
                  <a:schemeClr val="accent2">
                    <a:lumMod val="50000"/>
                  </a:schemeClr>
                </a:solidFill>
                <a:latin typeface="Helvetica" panose="020B0604020202020204" pitchFamily="34" charset="0"/>
                <a:cs typeface="Helvetica" panose="020B0604020202020204" pitchFamily="34" charset="0"/>
              </a:rPr>
              <a:t>So we will do the following Analysis in 5 parts. We will use different parts of the given data-set to help us find the customer retention factors.</a:t>
            </a:r>
          </a:p>
        </p:txBody>
      </p:sp>
      <p:sp>
        <p:nvSpPr>
          <p:cNvPr id="15" name="TextBox 14">
            <a:extLst>
              <a:ext uri="{FF2B5EF4-FFF2-40B4-BE49-F238E27FC236}">
                <a16:creationId xmlns:a16="http://schemas.microsoft.com/office/drawing/2014/main" id="{472745A7-5D7A-4B0A-9F2B-D35B84E5A1F6}"/>
              </a:ext>
            </a:extLst>
          </p:cNvPr>
          <p:cNvSpPr txBox="1"/>
          <p:nvPr/>
        </p:nvSpPr>
        <p:spPr>
          <a:xfrm>
            <a:off x="971600" y="567895"/>
            <a:ext cx="4586288" cy="369332"/>
          </a:xfrm>
          <a:prstGeom prst="rect">
            <a:avLst/>
          </a:prstGeom>
          <a:noFill/>
        </p:spPr>
        <p:txBody>
          <a:bodyPr wrap="square">
            <a:spAutoFit/>
          </a:bodyPr>
          <a:lstStyle/>
          <a:p>
            <a:r>
              <a:rPr lang="en-US" dirty="0">
                <a:solidFill>
                  <a:srgbClr val="00B050"/>
                </a:solidFill>
                <a:latin typeface="CIDFont+F2"/>
              </a:rPr>
              <a:t> </a:t>
            </a:r>
            <a:r>
              <a:rPr lang="en-US" b="1" dirty="0">
                <a:solidFill>
                  <a:srgbClr val="00B050"/>
                </a:solidFill>
                <a:latin typeface="Helvetica" panose="020B0604020202020204" pitchFamily="34" charset="0"/>
                <a:cs typeface="Helvetica" panose="020B0604020202020204" pitchFamily="34" charset="0"/>
              </a:rPr>
              <a:t>Data Pre- Processing:</a:t>
            </a:r>
            <a:endParaRPr lang="en-IN" b="1" dirty="0">
              <a:latin typeface="Helvetica" panose="020B0604020202020204" pitchFamily="34" charset="0"/>
              <a:cs typeface="Helvetica" panose="020B0604020202020204" pitchFamily="34"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51" name="Google Shape;151;p18"/>
          <p:cNvSpPr txBox="1">
            <a:spLocks noGrp="1"/>
          </p:cNvSpPr>
          <p:nvPr>
            <p:ph type="sldNum" sz="quarter" idx="12"/>
          </p:nvPr>
        </p:nvSpPr>
        <p:spPr>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solidFill>
                  <a:schemeClr val="accent2"/>
                </a:solidFill>
              </a:rPr>
              <a:pPr marL="0" lvl="0" indent="0" algn="r" rtl="0">
                <a:spcBef>
                  <a:spcPts val="0"/>
                </a:spcBef>
                <a:spcAft>
                  <a:spcPts val="0"/>
                </a:spcAft>
                <a:buNone/>
              </a:pPr>
              <a:t>8</a:t>
            </a:fld>
            <a:endParaRPr>
              <a:solidFill>
                <a:schemeClr val="accent2"/>
              </a:solidFill>
            </a:endParaRPr>
          </a:p>
        </p:txBody>
      </p:sp>
      <p:sp>
        <p:nvSpPr>
          <p:cNvPr id="137" name="Google Shape;137;p18"/>
          <p:cNvSpPr txBox="1">
            <a:spLocks noGrp="1"/>
          </p:cNvSpPr>
          <p:nvPr>
            <p:ph type="ctrTitle" idx="4294967295"/>
          </p:nvPr>
        </p:nvSpPr>
        <p:spPr>
          <a:xfrm>
            <a:off x="779530" y="2848760"/>
            <a:ext cx="5238750" cy="1160462"/>
          </a:xfrm>
          <a:prstGeom prst="rect">
            <a:avLst/>
          </a:prstGeom>
        </p:spPr>
        <p:txBody>
          <a:bodyPr spcFirstLastPara="1" wrap="square" lIns="0" tIns="0" rIns="0" bIns="0" anchor="b" anchorCtr="0">
            <a:noAutofit/>
          </a:bodyPr>
          <a:lstStyle/>
          <a:p>
            <a:pPr lvl="0" algn="l"/>
            <a:r>
              <a:rPr lang="en-US" sz="6600" b="1" dirty="0">
                <a:solidFill>
                  <a:srgbClr val="00B050"/>
                </a:solidFill>
                <a:latin typeface="Helvetica" panose="020B0604020202020204" pitchFamily="34" charset="0"/>
                <a:cs typeface="Helvetica" panose="020B0604020202020204" pitchFamily="34" charset="0"/>
              </a:rPr>
              <a:t>Exploratory Data-                                  Analysis</a:t>
            </a:r>
          </a:p>
        </p:txBody>
      </p:sp>
      <p:grpSp>
        <p:nvGrpSpPr>
          <p:cNvPr id="139" name="Google Shape;139;p18"/>
          <p:cNvGrpSpPr/>
          <p:nvPr/>
        </p:nvGrpSpPr>
        <p:grpSpPr>
          <a:xfrm>
            <a:off x="6460101" y="522867"/>
            <a:ext cx="1847361" cy="1847352"/>
            <a:chOff x="6643075" y="3664250"/>
            <a:chExt cx="407950" cy="407975"/>
          </a:xfrm>
        </p:grpSpPr>
        <p:sp>
          <p:nvSpPr>
            <p:cNvPr id="140" name="Google Shape;140;p18"/>
            <p:cNvSpPr/>
            <p:nvPr/>
          </p:nvSpPr>
          <p:spPr>
            <a:xfrm>
              <a:off x="6794075" y="3815250"/>
              <a:ext cx="211300" cy="211300"/>
            </a:xfrm>
            <a:custGeom>
              <a:avLst/>
              <a:gdLst/>
              <a:ahLst/>
              <a:cxnLst/>
              <a:rect l="l" t="t" r="r" b="b"/>
              <a:pathLst>
                <a:path w="8452" h="8452" fill="none" extrusionOk="0">
                  <a:moveTo>
                    <a:pt x="0" y="8135"/>
                  </a:moveTo>
                  <a:lnTo>
                    <a:pt x="0" y="8135"/>
                  </a:lnTo>
                  <a:lnTo>
                    <a:pt x="438" y="8257"/>
                  </a:lnTo>
                  <a:lnTo>
                    <a:pt x="852" y="8354"/>
                  </a:lnTo>
                  <a:lnTo>
                    <a:pt x="1291" y="8403"/>
                  </a:lnTo>
                  <a:lnTo>
                    <a:pt x="1729" y="8452"/>
                  </a:lnTo>
                  <a:lnTo>
                    <a:pt x="2168" y="8452"/>
                  </a:lnTo>
                  <a:lnTo>
                    <a:pt x="2606" y="8427"/>
                  </a:lnTo>
                  <a:lnTo>
                    <a:pt x="3020" y="8378"/>
                  </a:lnTo>
                  <a:lnTo>
                    <a:pt x="3458" y="8281"/>
                  </a:lnTo>
                  <a:lnTo>
                    <a:pt x="3872" y="8184"/>
                  </a:lnTo>
                  <a:lnTo>
                    <a:pt x="4311" y="8037"/>
                  </a:lnTo>
                  <a:lnTo>
                    <a:pt x="4701" y="7867"/>
                  </a:lnTo>
                  <a:lnTo>
                    <a:pt x="5115" y="7672"/>
                  </a:lnTo>
                  <a:lnTo>
                    <a:pt x="5504" y="7429"/>
                  </a:lnTo>
                  <a:lnTo>
                    <a:pt x="5870" y="7185"/>
                  </a:lnTo>
                  <a:lnTo>
                    <a:pt x="6235" y="6893"/>
                  </a:lnTo>
                  <a:lnTo>
                    <a:pt x="6576" y="6576"/>
                  </a:lnTo>
                  <a:lnTo>
                    <a:pt x="6576" y="6576"/>
                  </a:lnTo>
                  <a:lnTo>
                    <a:pt x="6892" y="6235"/>
                  </a:lnTo>
                  <a:lnTo>
                    <a:pt x="7185" y="5870"/>
                  </a:lnTo>
                  <a:lnTo>
                    <a:pt x="7428" y="5505"/>
                  </a:lnTo>
                  <a:lnTo>
                    <a:pt x="7672" y="5115"/>
                  </a:lnTo>
                  <a:lnTo>
                    <a:pt x="7867" y="4701"/>
                  </a:lnTo>
                  <a:lnTo>
                    <a:pt x="8037" y="4311"/>
                  </a:lnTo>
                  <a:lnTo>
                    <a:pt x="8183" y="3873"/>
                  </a:lnTo>
                  <a:lnTo>
                    <a:pt x="8281" y="3459"/>
                  </a:lnTo>
                  <a:lnTo>
                    <a:pt x="8378" y="3020"/>
                  </a:lnTo>
                  <a:lnTo>
                    <a:pt x="8427" y="2606"/>
                  </a:lnTo>
                  <a:lnTo>
                    <a:pt x="8451" y="2168"/>
                  </a:lnTo>
                  <a:lnTo>
                    <a:pt x="8451" y="1730"/>
                  </a:lnTo>
                  <a:lnTo>
                    <a:pt x="8402" y="1291"/>
                  </a:lnTo>
                  <a:lnTo>
                    <a:pt x="8354" y="853"/>
                  </a:lnTo>
                  <a:lnTo>
                    <a:pt x="8256" y="439"/>
                  </a:lnTo>
                  <a:lnTo>
                    <a:pt x="8135" y="0"/>
                  </a:lnTo>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18"/>
            <p:cNvSpPr/>
            <p:nvPr/>
          </p:nvSpPr>
          <p:spPr>
            <a:xfrm>
              <a:off x="6643075" y="3664250"/>
              <a:ext cx="407950" cy="407975"/>
            </a:xfrm>
            <a:custGeom>
              <a:avLst/>
              <a:gdLst/>
              <a:ahLst/>
              <a:cxnLst/>
              <a:rect l="l" t="t" r="r" b="b"/>
              <a:pathLst>
                <a:path w="16318" h="16319" fill="none" extrusionOk="0">
                  <a:moveTo>
                    <a:pt x="16074" y="244"/>
                  </a:moveTo>
                  <a:lnTo>
                    <a:pt x="16074" y="244"/>
                  </a:lnTo>
                  <a:lnTo>
                    <a:pt x="15928" y="122"/>
                  </a:lnTo>
                  <a:lnTo>
                    <a:pt x="15758" y="49"/>
                  </a:lnTo>
                  <a:lnTo>
                    <a:pt x="15538" y="0"/>
                  </a:lnTo>
                  <a:lnTo>
                    <a:pt x="15319" y="0"/>
                  </a:lnTo>
                  <a:lnTo>
                    <a:pt x="15051" y="25"/>
                  </a:lnTo>
                  <a:lnTo>
                    <a:pt x="14759" y="73"/>
                  </a:lnTo>
                  <a:lnTo>
                    <a:pt x="14442" y="171"/>
                  </a:lnTo>
                  <a:lnTo>
                    <a:pt x="14102" y="293"/>
                  </a:lnTo>
                  <a:lnTo>
                    <a:pt x="13736" y="439"/>
                  </a:lnTo>
                  <a:lnTo>
                    <a:pt x="13347" y="609"/>
                  </a:lnTo>
                  <a:lnTo>
                    <a:pt x="12957" y="828"/>
                  </a:lnTo>
                  <a:lnTo>
                    <a:pt x="12543" y="1048"/>
                  </a:lnTo>
                  <a:lnTo>
                    <a:pt x="11666" y="1608"/>
                  </a:lnTo>
                  <a:lnTo>
                    <a:pt x="10716" y="2265"/>
                  </a:lnTo>
                  <a:lnTo>
                    <a:pt x="10716" y="2265"/>
                  </a:lnTo>
                  <a:lnTo>
                    <a:pt x="10278" y="2095"/>
                  </a:lnTo>
                  <a:lnTo>
                    <a:pt x="9815" y="1949"/>
                  </a:lnTo>
                  <a:lnTo>
                    <a:pt x="9352" y="1851"/>
                  </a:lnTo>
                  <a:lnTo>
                    <a:pt x="8890" y="1778"/>
                  </a:lnTo>
                  <a:lnTo>
                    <a:pt x="8427" y="1730"/>
                  </a:lnTo>
                  <a:lnTo>
                    <a:pt x="7940" y="1730"/>
                  </a:lnTo>
                  <a:lnTo>
                    <a:pt x="7477" y="1778"/>
                  </a:lnTo>
                  <a:lnTo>
                    <a:pt x="7014" y="1827"/>
                  </a:lnTo>
                  <a:lnTo>
                    <a:pt x="6551" y="1924"/>
                  </a:lnTo>
                  <a:lnTo>
                    <a:pt x="6089" y="2070"/>
                  </a:lnTo>
                  <a:lnTo>
                    <a:pt x="5650" y="2241"/>
                  </a:lnTo>
                  <a:lnTo>
                    <a:pt x="5212" y="2436"/>
                  </a:lnTo>
                  <a:lnTo>
                    <a:pt x="4774" y="2679"/>
                  </a:lnTo>
                  <a:lnTo>
                    <a:pt x="4384" y="2972"/>
                  </a:lnTo>
                  <a:lnTo>
                    <a:pt x="3994" y="3264"/>
                  </a:lnTo>
                  <a:lnTo>
                    <a:pt x="3605" y="3605"/>
                  </a:lnTo>
                  <a:lnTo>
                    <a:pt x="3605" y="3605"/>
                  </a:lnTo>
                  <a:lnTo>
                    <a:pt x="3264" y="3995"/>
                  </a:lnTo>
                  <a:lnTo>
                    <a:pt x="2971" y="4384"/>
                  </a:lnTo>
                  <a:lnTo>
                    <a:pt x="2679" y="4774"/>
                  </a:lnTo>
                  <a:lnTo>
                    <a:pt x="2436" y="5212"/>
                  </a:lnTo>
                  <a:lnTo>
                    <a:pt x="2241" y="5651"/>
                  </a:lnTo>
                  <a:lnTo>
                    <a:pt x="2070" y="6089"/>
                  </a:lnTo>
                  <a:lnTo>
                    <a:pt x="1924" y="6552"/>
                  </a:lnTo>
                  <a:lnTo>
                    <a:pt x="1827" y="7015"/>
                  </a:lnTo>
                  <a:lnTo>
                    <a:pt x="1778" y="7477"/>
                  </a:lnTo>
                  <a:lnTo>
                    <a:pt x="1729" y="7940"/>
                  </a:lnTo>
                  <a:lnTo>
                    <a:pt x="1729" y="8427"/>
                  </a:lnTo>
                  <a:lnTo>
                    <a:pt x="1778" y="8890"/>
                  </a:lnTo>
                  <a:lnTo>
                    <a:pt x="1851" y="9353"/>
                  </a:lnTo>
                  <a:lnTo>
                    <a:pt x="1948" y="9815"/>
                  </a:lnTo>
                  <a:lnTo>
                    <a:pt x="2095" y="10278"/>
                  </a:lnTo>
                  <a:lnTo>
                    <a:pt x="2265" y="10716"/>
                  </a:lnTo>
                  <a:lnTo>
                    <a:pt x="2265" y="10716"/>
                  </a:lnTo>
                  <a:lnTo>
                    <a:pt x="1607" y="11666"/>
                  </a:lnTo>
                  <a:lnTo>
                    <a:pt x="1047" y="12543"/>
                  </a:lnTo>
                  <a:lnTo>
                    <a:pt x="828" y="12957"/>
                  </a:lnTo>
                  <a:lnTo>
                    <a:pt x="609" y="13347"/>
                  </a:lnTo>
                  <a:lnTo>
                    <a:pt x="438" y="13737"/>
                  </a:lnTo>
                  <a:lnTo>
                    <a:pt x="292" y="14102"/>
                  </a:lnTo>
                  <a:lnTo>
                    <a:pt x="170" y="14443"/>
                  </a:lnTo>
                  <a:lnTo>
                    <a:pt x="73" y="14759"/>
                  </a:lnTo>
                  <a:lnTo>
                    <a:pt x="24" y="15052"/>
                  </a:lnTo>
                  <a:lnTo>
                    <a:pt x="0" y="15320"/>
                  </a:lnTo>
                  <a:lnTo>
                    <a:pt x="0" y="15539"/>
                  </a:lnTo>
                  <a:lnTo>
                    <a:pt x="49" y="15758"/>
                  </a:lnTo>
                  <a:lnTo>
                    <a:pt x="122" y="15928"/>
                  </a:lnTo>
                  <a:lnTo>
                    <a:pt x="244" y="16075"/>
                  </a:lnTo>
                  <a:lnTo>
                    <a:pt x="244" y="16075"/>
                  </a:lnTo>
                  <a:lnTo>
                    <a:pt x="341" y="16172"/>
                  </a:lnTo>
                  <a:lnTo>
                    <a:pt x="487" y="16245"/>
                  </a:lnTo>
                  <a:lnTo>
                    <a:pt x="633" y="16294"/>
                  </a:lnTo>
                  <a:lnTo>
                    <a:pt x="804" y="16318"/>
                  </a:lnTo>
                  <a:lnTo>
                    <a:pt x="974" y="16318"/>
                  </a:lnTo>
                  <a:lnTo>
                    <a:pt x="1169" y="16318"/>
                  </a:lnTo>
                  <a:lnTo>
                    <a:pt x="1388" y="16269"/>
                  </a:lnTo>
                  <a:lnTo>
                    <a:pt x="1632" y="16221"/>
                  </a:lnTo>
                  <a:lnTo>
                    <a:pt x="2143" y="16075"/>
                  </a:lnTo>
                  <a:lnTo>
                    <a:pt x="2703" y="15831"/>
                  </a:lnTo>
                  <a:lnTo>
                    <a:pt x="3312" y="15539"/>
                  </a:lnTo>
                  <a:lnTo>
                    <a:pt x="3946" y="15149"/>
                  </a:lnTo>
                  <a:lnTo>
                    <a:pt x="4652" y="14711"/>
                  </a:lnTo>
                  <a:lnTo>
                    <a:pt x="5358" y="14224"/>
                  </a:lnTo>
                  <a:lnTo>
                    <a:pt x="6113" y="13663"/>
                  </a:lnTo>
                  <a:lnTo>
                    <a:pt x="6892" y="13055"/>
                  </a:lnTo>
                  <a:lnTo>
                    <a:pt x="7696" y="12397"/>
                  </a:lnTo>
                  <a:lnTo>
                    <a:pt x="8500" y="11691"/>
                  </a:lnTo>
                  <a:lnTo>
                    <a:pt x="9304" y="10936"/>
                  </a:lnTo>
                  <a:lnTo>
                    <a:pt x="10132" y="10132"/>
                  </a:lnTo>
                  <a:lnTo>
                    <a:pt x="10132" y="10132"/>
                  </a:lnTo>
                  <a:lnTo>
                    <a:pt x="10935" y="9304"/>
                  </a:lnTo>
                  <a:lnTo>
                    <a:pt x="11690" y="8500"/>
                  </a:lnTo>
                  <a:lnTo>
                    <a:pt x="12397" y="7696"/>
                  </a:lnTo>
                  <a:lnTo>
                    <a:pt x="13054" y="6893"/>
                  </a:lnTo>
                  <a:lnTo>
                    <a:pt x="13663" y="6113"/>
                  </a:lnTo>
                  <a:lnTo>
                    <a:pt x="14223" y="5358"/>
                  </a:lnTo>
                  <a:lnTo>
                    <a:pt x="14710" y="4652"/>
                  </a:lnTo>
                  <a:lnTo>
                    <a:pt x="15149" y="3946"/>
                  </a:lnTo>
                  <a:lnTo>
                    <a:pt x="15538" y="3313"/>
                  </a:lnTo>
                  <a:lnTo>
                    <a:pt x="15831" y="2704"/>
                  </a:lnTo>
                  <a:lnTo>
                    <a:pt x="16074" y="2144"/>
                  </a:lnTo>
                  <a:lnTo>
                    <a:pt x="16220" y="1632"/>
                  </a:lnTo>
                  <a:lnTo>
                    <a:pt x="16269" y="1389"/>
                  </a:lnTo>
                  <a:lnTo>
                    <a:pt x="16318" y="1169"/>
                  </a:lnTo>
                  <a:lnTo>
                    <a:pt x="16318" y="975"/>
                  </a:lnTo>
                  <a:lnTo>
                    <a:pt x="16318" y="804"/>
                  </a:lnTo>
                  <a:lnTo>
                    <a:pt x="16293" y="634"/>
                  </a:lnTo>
                  <a:lnTo>
                    <a:pt x="16245" y="487"/>
                  </a:lnTo>
                  <a:lnTo>
                    <a:pt x="16172" y="341"/>
                  </a:lnTo>
                  <a:lnTo>
                    <a:pt x="16074" y="244"/>
                  </a:lnTo>
                  <a:lnTo>
                    <a:pt x="16074" y="244"/>
                  </a:lnTo>
                  <a:close/>
                  <a:moveTo>
                    <a:pt x="1827" y="13810"/>
                  </a:moveTo>
                  <a:lnTo>
                    <a:pt x="1827" y="13810"/>
                  </a:lnTo>
                  <a:lnTo>
                    <a:pt x="1754" y="13737"/>
                  </a:lnTo>
                  <a:lnTo>
                    <a:pt x="1729" y="13639"/>
                  </a:lnTo>
                  <a:lnTo>
                    <a:pt x="1681" y="13542"/>
                  </a:lnTo>
                  <a:lnTo>
                    <a:pt x="1681" y="13444"/>
                  </a:lnTo>
                  <a:lnTo>
                    <a:pt x="1681" y="13176"/>
                  </a:lnTo>
                  <a:lnTo>
                    <a:pt x="1754" y="12884"/>
                  </a:lnTo>
                  <a:lnTo>
                    <a:pt x="1875" y="12519"/>
                  </a:lnTo>
                  <a:lnTo>
                    <a:pt x="2046" y="12153"/>
                  </a:lnTo>
                  <a:lnTo>
                    <a:pt x="2265" y="11715"/>
                  </a:lnTo>
                  <a:lnTo>
                    <a:pt x="2533" y="11277"/>
                  </a:lnTo>
                  <a:lnTo>
                    <a:pt x="2533" y="11277"/>
                  </a:lnTo>
                  <a:lnTo>
                    <a:pt x="2752" y="11642"/>
                  </a:lnTo>
                  <a:lnTo>
                    <a:pt x="3020" y="12007"/>
                  </a:lnTo>
                  <a:lnTo>
                    <a:pt x="3288" y="12373"/>
                  </a:lnTo>
                  <a:lnTo>
                    <a:pt x="3605" y="12714"/>
                  </a:lnTo>
                  <a:lnTo>
                    <a:pt x="3605" y="12714"/>
                  </a:lnTo>
                  <a:lnTo>
                    <a:pt x="3897" y="12957"/>
                  </a:lnTo>
                  <a:lnTo>
                    <a:pt x="4165" y="13201"/>
                  </a:lnTo>
                  <a:lnTo>
                    <a:pt x="4165" y="13201"/>
                  </a:lnTo>
                  <a:lnTo>
                    <a:pt x="3751" y="13444"/>
                  </a:lnTo>
                  <a:lnTo>
                    <a:pt x="3361" y="13639"/>
                  </a:lnTo>
                  <a:lnTo>
                    <a:pt x="3020" y="13785"/>
                  </a:lnTo>
                  <a:lnTo>
                    <a:pt x="2679" y="13883"/>
                  </a:lnTo>
                  <a:lnTo>
                    <a:pt x="2411" y="13956"/>
                  </a:lnTo>
                  <a:lnTo>
                    <a:pt x="2168" y="13956"/>
                  </a:lnTo>
                  <a:lnTo>
                    <a:pt x="2070" y="13931"/>
                  </a:lnTo>
                  <a:lnTo>
                    <a:pt x="1973" y="13907"/>
                  </a:lnTo>
                  <a:lnTo>
                    <a:pt x="1900" y="13858"/>
                  </a:lnTo>
                  <a:lnTo>
                    <a:pt x="1827" y="13810"/>
                  </a:lnTo>
                  <a:lnTo>
                    <a:pt x="1827" y="13810"/>
                  </a:lnTo>
                  <a:close/>
                  <a:moveTo>
                    <a:pt x="8159" y="4482"/>
                  </a:moveTo>
                  <a:lnTo>
                    <a:pt x="8159" y="4482"/>
                  </a:lnTo>
                  <a:lnTo>
                    <a:pt x="8037" y="4482"/>
                  </a:lnTo>
                  <a:lnTo>
                    <a:pt x="7940" y="4433"/>
                  </a:lnTo>
                  <a:lnTo>
                    <a:pt x="7842" y="4384"/>
                  </a:lnTo>
                  <a:lnTo>
                    <a:pt x="7745" y="4311"/>
                  </a:lnTo>
                  <a:lnTo>
                    <a:pt x="7672" y="4238"/>
                  </a:lnTo>
                  <a:lnTo>
                    <a:pt x="7623" y="4141"/>
                  </a:lnTo>
                  <a:lnTo>
                    <a:pt x="7574" y="4019"/>
                  </a:lnTo>
                  <a:lnTo>
                    <a:pt x="7574" y="3897"/>
                  </a:lnTo>
                  <a:lnTo>
                    <a:pt x="7574" y="3897"/>
                  </a:lnTo>
                  <a:lnTo>
                    <a:pt x="7574" y="3775"/>
                  </a:lnTo>
                  <a:lnTo>
                    <a:pt x="7623" y="3678"/>
                  </a:lnTo>
                  <a:lnTo>
                    <a:pt x="7672" y="3580"/>
                  </a:lnTo>
                  <a:lnTo>
                    <a:pt x="7745" y="3483"/>
                  </a:lnTo>
                  <a:lnTo>
                    <a:pt x="7842" y="3410"/>
                  </a:lnTo>
                  <a:lnTo>
                    <a:pt x="7940" y="3361"/>
                  </a:lnTo>
                  <a:lnTo>
                    <a:pt x="8037" y="3337"/>
                  </a:lnTo>
                  <a:lnTo>
                    <a:pt x="8159" y="3313"/>
                  </a:lnTo>
                  <a:lnTo>
                    <a:pt x="8159" y="3313"/>
                  </a:lnTo>
                  <a:lnTo>
                    <a:pt x="8281" y="3337"/>
                  </a:lnTo>
                  <a:lnTo>
                    <a:pt x="8378" y="3361"/>
                  </a:lnTo>
                  <a:lnTo>
                    <a:pt x="8476" y="3410"/>
                  </a:lnTo>
                  <a:lnTo>
                    <a:pt x="8573" y="3483"/>
                  </a:lnTo>
                  <a:lnTo>
                    <a:pt x="8646" y="3580"/>
                  </a:lnTo>
                  <a:lnTo>
                    <a:pt x="8695" y="3678"/>
                  </a:lnTo>
                  <a:lnTo>
                    <a:pt x="8743" y="3775"/>
                  </a:lnTo>
                  <a:lnTo>
                    <a:pt x="8743" y="3897"/>
                  </a:lnTo>
                  <a:lnTo>
                    <a:pt x="8743" y="3897"/>
                  </a:lnTo>
                  <a:lnTo>
                    <a:pt x="8743" y="4019"/>
                  </a:lnTo>
                  <a:lnTo>
                    <a:pt x="8695" y="4141"/>
                  </a:lnTo>
                  <a:lnTo>
                    <a:pt x="8646" y="4238"/>
                  </a:lnTo>
                  <a:lnTo>
                    <a:pt x="8573" y="4311"/>
                  </a:lnTo>
                  <a:lnTo>
                    <a:pt x="8476" y="4384"/>
                  </a:lnTo>
                  <a:lnTo>
                    <a:pt x="8378" y="4433"/>
                  </a:lnTo>
                  <a:lnTo>
                    <a:pt x="8281" y="4482"/>
                  </a:lnTo>
                  <a:lnTo>
                    <a:pt x="8159" y="4482"/>
                  </a:lnTo>
                  <a:lnTo>
                    <a:pt x="8159" y="4482"/>
                  </a:lnTo>
                  <a:close/>
                  <a:moveTo>
                    <a:pt x="9133" y="5943"/>
                  </a:moveTo>
                  <a:lnTo>
                    <a:pt x="9133" y="5943"/>
                  </a:lnTo>
                  <a:lnTo>
                    <a:pt x="9036" y="5943"/>
                  </a:lnTo>
                  <a:lnTo>
                    <a:pt x="8963" y="5919"/>
                  </a:lnTo>
                  <a:lnTo>
                    <a:pt x="8841" y="5846"/>
                  </a:lnTo>
                  <a:lnTo>
                    <a:pt x="8768" y="5724"/>
                  </a:lnTo>
                  <a:lnTo>
                    <a:pt x="8743" y="5651"/>
                  </a:lnTo>
                  <a:lnTo>
                    <a:pt x="8743" y="5553"/>
                  </a:lnTo>
                  <a:lnTo>
                    <a:pt x="8743" y="5553"/>
                  </a:lnTo>
                  <a:lnTo>
                    <a:pt x="8743" y="5480"/>
                  </a:lnTo>
                  <a:lnTo>
                    <a:pt x="8768" y="5407"/>
                  </a:lnTo>
                  <a:lnTo>
                    <a:pt x="8841" y="5285"/>
                  </a:lnTo>
                  <a:lnTo>
                    <a:pt x="8963" y="5212"/>
                  </a:lnTo>
                  <a:lnTo>
                    <a:pt x="9036" y="5188"/>
                  </a:lnTo>
                  <a:lnTo>
                    <a:pt x="9133" y="5164"/>
                  </a:lnTo>
                  <a:lnTo>
                    <a:pt x="9133" y="5164"/>
                  </a:lnTo>
                  <a:lnTo>
                    <a:pt x="9206" y="5188"/>
                  </a:lnTo>
                  <a:lnTo>
                    <a:pt x="9279" y="5212"/>
                  </a:lnTo>
                  <a:lnTo>
                    <a:pt x="9401" y="5285"/>
                  </a:lnTo>
                  <a:lnTo>
                    <a:pt x="9474" y="5407"/>
                  </a:lnTo>
                  <a:lnTo>
                    <a:pt x="9498" y="5480"/>
                  </a:lnTo>
                  <a:lnTo>
                    <a:pt x="9523" y="5553"/>
                  </a:lnTo>
                  <a:lnTo>
                    <a:pt x="9523" y="5553"/>
                  </a:lnTo>
                  <a:lnTo>
                    <a:pt x="9498" y="5651"/>
                  </a:lnTo>
                  <a:lnTo>
                    <a:pt x="9474" y="5724"/>
                  </a:lnTo>
                  <a:lnTo>
                    <a:pt x="9401" y="5846"/>
                  </a:lnTo>
                  <a:lnTo>
                    <a:pt x="9279" y="5919"/>
                  </a:lnTo>
                  <a:lnTo>
                    <a:pt x="9206" y="5943"/>
                  </a:lnTo>
                  <a:lnTo>
                    <a:pt x="9133" y="5943"/>
                  </a:lnTo>
                  <a:lnTo>
                    <a:pt x="9133" y="5943"/>
                  </a:lnTo>
                  <a:close/>
                  <a:moveTo>
                    <a:pt x="9986" y="4409"/>
                  </a:moveTo>
                  <a:lnTo>
                    <a:pt x="9986" y="4409"/>
                  </a:lnTo>
                  <a:lnTo>
                    <a:pt x="9888" y="4409"/>
                  </a:lnTo>
                  <a:lnTo>
                    <a:pt x="9815" y="4384"/>
                  </a:lnTo>
                  <a:lnTo>
                    <a:pt x="9693" y="4287"/>
                  </a:lnTo>
                  <a:lnTo>
                    <a:pt x="9620" y="4165"/>
                  </a:lnTo>
                  <a:lnTo>
                    <a:pt x="9596" y="4092"/>
                  </a:lnTo>
                  <a:lnTo>
                    <a:pt x="9596" y="4019"/>
                  </a:lnTo>
                  <a:lnTo>
                    <a:pt x="9596" y="4019"/>
                  </a:lnTo>
                  <a:lnTo>
                    <a:pt x="9596" y="3946"/>
                  </a:lnTo>
                  <a:lnTo>
                    <a:pt x="9620" y="3873"/>
                  </a:lnTo>
                  <a:lnTo>
                    <a:pt x="9693" y="3751"/>
                  </a:lnTo>
                  <a:lnTo>
                    <a:pt x="9815" y="3654"/>
                  </a:lnTo>
                  <a:lnTo>
                    <a:pt x="9888" y="3629"/>
                  </a:lnTo>
                  <a:lnTo>
                    <a:pt x="9986" y="3629"/>
                  </a:lnTo>
                  <a:lnTo>
                    <a:pt x="9986" y="3629"/>
                  </a:lnTo>
                  <a:lnTo>
                    <a:pt x="10059" y="3629"/>
                  </a:lnTo>
                  <a:lnTo>
                    <a:pt x="10132" y="3654"/>
                  </a:lnTo>
                  <a:lnTo>
                    <a:pt x="10253" y="3751"/>
                  </a:lnTo>
                  <a:lnTo>
                    <a:pt x="10327" y="3873"/>
                  </a:lnTo>
                  <a:lnTo>
                    <a:pt x="10351" y="3946"/>
                  </a:lnTo>
                  <a:lnTo>
                    <a:pt x="10375" y="4019"/>
                  </a:lnTo>
                  <a:lnTo>
                    <a:pt x="10375" y="4019"/>
                  </a:lnTo>
                  <a:lnTo>
                    <a:pt x="10351" y="4092"/>
                  </a:lnTo>
                  <a:lnTo>
                    <a:pt x="10327" y="4165"/>
                  </a:lnTo>
                  <a:lnTo>
                    <a:pt x="10253" y="4287"/>
                  </a:lnTo>
                  <a:lnTo>
                    <a:pt x="10132" y="4384"/>
                  </a:lnTo>
                  <a:lnTo>
                    <a:pt x="10059" y="4409"/>
                  </a:lnTo>
                  <a:lnTo>
                    <a:pt x="9986" y="4409"/>
                  </a:lnTo>
                  <a:lnTo>
                    <a:pt x="9986" y="4409"/>
                  </a:lnTo>
                  <a:close/>
                  <a:moveTo>
                    <a:pt x="13200" y="4165"/>
                  </a:moveTo>
                  <a:lnTo>
                    <a:pt x="13200" y="4165"/>
                  </a:lnTo>
                  <a:lnTo>
                    <a:pt x="12957" y="3897"/>
                  </a:lnTo>
                  <a:lnTo>
                    <a:pt x="12713" y="3605"/>
                  </a:lnTo>
                  <a:lnTo>
                    <a:pt x="12713" y="3605"/>
                  </a:lnTo>
                  <a:lnTo>
                    <a:pt x="12372" y="3288"/>
                  </a:lnTo>
                  <a:lnTo>
                    <a:pt x="12007" y="3020"/>
                  </a:lnTo>
                  <a:lnTo>
                    <a:pt x="11642" y="2752"/>
                  </a:lnTo>
                  <a:lnTo>
                    <a:pt x="11276" y="2533"/>
                  </a:lnTo>
                  <a:lnTo>
                    <a:pt x="11276" y="2533"/>
                  </a:lnTo>
                  <a:lnTo>
                    <a:pt x="11715" y="2265"/>
                  </a:lnTo>
                  <a:lnTo>
                    <a:pt x="12153" y="2046"/>
                  </a:lnTo>
                  <a:lnTo>
                    <a:pt x="12518" y="1876"/>
                  </a:lnTo>
                  <a:lnTo>
                    <a:pt x="12884" y="1754"/>
                  </a:lnTo>
                  <a:lnTo>
                    <a:pt x="13176" y="1681"/>
                  </a:lnTo>
                  <a:lnTo>
                    <a:pt x="13444" y="1681"/>
                  </a:lnTo>
                  <a:lnTo>
                    <a:pt x="13541" y="1681"/>
                  </a:lnTo>
                  <a:lnTo>
                    <a:pt x="13639" y="1730"/>
                  </a:lnTo>
                  <a:lnTo>
                    <a:pt x="13736" y="1754"/>
                  </a:lnTo>
                  <a:lnTo>
                    <a:pt x="13809" y="1827"/>
                  </a:lnTo>
                  <a:lnTo>
                    <a:pt x="13809" y="1827"/>
                  </a:lnTo>
                  <a:lnTo>
                    <a:pt x="13858" y="1900"/>
                  </a:lnTo>
                  <a:lnTo>
                    <a:pt x="13907" y="1973"/>
                  </a:lnTo>
                  <a:lnTo>
                    <a:pt x="13931" y="2070"/>
                  </a:lnTo>
                  <a:lnTo>
                    <a:pt x="13955" y="2168"/>
                  </a:lnTo>
                  <a:lnTo>
                    <a:pt x="13955" y="2411"/>
                  </a:lnTo>
                  <a:lnTo>
                    <a:pt x="13882" y="2679"/>
                  </a:lnTo>
                  <a:lnTo>
                    <a:pt x="13785" y="3020"/>
                  </a:lnTo>
                  <a:lnTo>
                    <a:pt x="13639" y="3361"/>
                  </a:lnTo>
                  <a:lnTo>
                    <a:pt x="13444" y="3751"/>
                  </a:lnTo>
                  <a:lnTo>
                    <a:pt x="13200" y="4165"/>
                  </a:lnTo>
                  <a:lnTo>
                    <a:pt x="13200" y="4165"/>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 name="Google Shape;142;p18"/>
          <p:cNvGrpSpPr/>
          <p:nvPr/>
        </p:nvGrpSpPr>
        <p:grpSpPr>
          <a:xfrm rot="-587346">
            <a:off x="6351438" y="2610506"/>
            <a:ext cx="759491" cy="759448"/>
            <a:chOff x="576250" y="4319400"/>
            <a:chExt cx="442075" cy="442050"/>
          </a:xfrm>
        </p:grpSpPr>
        <p:sp>
          <p:nvSpPr>
            <p:cNvPr id="143" name="Google Shape;143;p18"/>
            <p:cNvSpPr/>
            <p:nvPr/>
          </p:nvSpPr>
          <p:spPr>
            <a:xfrm>
              <a:off x="576250" y="4319400"/>
              <a:ext cx="442075" cy="442050"/>
            </a:xfrm>
            <a:custGeom>
              <a:avLst/>
              <a:gdLst/>
              <a:ahLst/>
              <a:cxnLst/>
              <a:rect l="l" t="t" r="r" b="b"/>
              <a:pathLst>
                <a:path w="17683" h="17682" fill="none" extrusionOk="0">
                  <a:moveTo>
                    <a:pt x="11472" y="17292"/>
                  </a:moveTo>
                  <a:lnTo>
                    <a:pt x="11472" y="12153"/>
                  </a:lnTo>
                  <a:lnTo>
                    <a:pt x="16416" y="7209"/>
                  </a:lnTo>
                  <a:lnTo>
                    <a:pt x="16416" y="7209"/>
                  </a:lnTo>
                  <a:lnTo>
                    <a:pt x="16562" y="7063"/>
                  </a:lnTo>
                  <a:lnTo>
                    <a:pt x="16684" y="6868"/>
                  </a:lnTo>
                  <a:lnTo>
                    <a:pt x="16830" y="6674"/>
                  </a:lnTo>
                  <a:lnTo>
                    <a:pt x="16927" y="6479"/>
                  </a:lnTo>
                  <a:lnTo>
                    <a:pt x="17146" y="6040"/>
                  </a:lnTo>
                  <a:lnTo>
                    <a:pt x="17317" y="5553"/>
                  </a:lnTo>
                  <a:lnTo>
                    <a:pt x="17439" y="5042"/>
                  </a:lnTo>
                  <a:lnTo>
                    <a:pt x="17560" y="4506"/>
                  </a:lnTo>
                  <a:lnTo>
                    <a:pt x="17633" y="3970"/>
                  </a:lnTo>
                  <a:lnTo>
                    <a:pt x="17658" y="3434"/>
                  </a:lnTo>
                  <a:lnTo>
                    <a:pt x="17682" y="2898"/>
                  </a:lnTo>
                  <a:lnTo>
                    <a:pt x="17682" y="2411"/>
                  </a:lnTo>
                  <a:lnTo>
                    <a:pt x="17658" y="1949"/>
                  </a:lnTo>
                  <a:lnTo>
                    <a:pt x="17609" y="1510"/>
                  </a:lnTo>
                  <a:lnTo>
                    <a:pt x="17536" y="1145"/>
                  </a:lnTo>
                  <a:lnTo>
                    <a:pt x="17463" y="828"/>
                  </a:lnTo>
                  <a:lnTo>
                    <a:pt x="17366" y="585"/>
                  </a:lnTo>
                  <a:lnTo>
                    <a:pt x="17292" y="487"/>
                  </a:lnTo>
                  <a:lnTo>
                    <a:pt x="17244" y="439"/>
                  </a:lnTo>
                  <a:lnTo>
                    <a:pt x="17244" y="439"/>
                  </a:lnTo>
                  <a:lnTo>
                    <a:pt x="17195" y="390"/>
                  </a:lnTo>
                  <a:lnTo>
                    <a:pt x="17098" y="317"/>
                  </a:lnTo>
                  <a:lnTo>
                    <a:pt x="16854" y="219"/>
                  </a:lnTo>
                  <a:lnTo>
                    <a:pt x="16537" y="146"/>
                  </a:lnTo>
                  <a:lnTo>
                    <a:pt x="16172" y="73"/>
                  </a:lnTo>
                  <a:lnTo>
                    <a:pt x="15734" y="25"/>
                  </a:lnTo>
                  <a:lnTo>
                    <a:pt x="15271" y="0"/>
                  </a:lnTo>
                  <a:lnTo>
                    <a:pt x="14784" y="0"/>
                  </a:lnTo>
                  <a:lnTo>
                    <a:pt x="14248" y="25"/>
                  </a:lnTo>
                  <a:lnTo>
                    <a:pt x="13712" y="49"/>
                  </a:lnTo>
                  <a:lnTo>
                    <a:pt x="13176" y="122"/>
                  </a:lnTo>
                  <a:lnTo>
                    <a:pt x="12641" y="244"/>
                  </a:lnTo>
                  <a:lnTo>
                    <a:pt x="12129" y="366"/>
                  </a:lnTo>
                  <a:lnTo>
                    <a:pt x="11642" y="536"/>
                  </a:lnTo>
                  <a:lnTo>
                    <a:pt x="11204" y="755"/>
                  </a:lnTo>
                  <a:lnTo>
                    <a:pt x="10985" y="853"/>
                  </a:lnTo>
                  <a:lnTo>
                    <a:pt x="10814" y="999"/>
                  </a:lnTo>
                  <a:lnTo>
                    <a:pt x="10619" y="1121"/>
                  </a:lnTo>
                  <a:lnTo>
                    <a:pt x="10473" y="1267"/>
                  </a:lnTo>
                  <a:lnTo>
                    <a:pt x="5529" y="6211"/>
                  </a:lnTo>
                  <a:lnTo>
                    <a:pt x="390" y="6211"/>
                  </a:lnTo>
                  <a:lnTo>
                    <a:pt x="390" y="6211"/>
                  </a:lnTo>
                  <a:lnTo>
                    <a:pt x="244" y="6235"/>
                  </a:lnTo>
                  <a:lnTo>
                    <a:pt x="147" y="6259"/>
                  </a:lnTo>
                  <a:lnTo>
                    <a:pt x="49" y="6308"/>
                  </a:lnTo>
                  <a:lnTo>
                    <a:pt x="0" y="6381"/>
                  </a:lnTo>
                  <a:lnTo>
                    <a:pt x="0" y="6454"/>
                  </a:lnTo>
                  <a:lnTo>
                    <a:pt x="25" y="6552"/>
                  </a:lnTo>
                  <a:lnTo>
                    <a:pt x="74" y="6649"/>
                  </a:lnTo>
                  <a:lnTo>
                    <a:pt x="171" y="6771"/>
                  </a:lnTo>
                  <a:lnTo>
                    <a:pt x="2582" y="9158"/>
                  </a:lnTo>
                  <a:lnTo>
                    <a:pt x="2265" y="9474"/>
                  </a:lnTo>
                  <a:lnTo>
                    <a:pt x="950" y="9718"/>
                  </a:lnTo>
                  <a:lnTo>
                    <a:pt x="950" y="9718"/>
                  </a:lnTo>
                  <a:lnTo>
                    <a:pt x="804" y="9767"/>
                  </a:lnTo>
                  <a:lnTo>
                    <a:pt x="682" y="9815"/>
                  </a:lnTo>
                  <a:lnTo>
                    <a:pt x="609" y="9913"/>
                  </a:lnTo>
                  <a:lnTo>
                    <a:pt x="561" y="9986"/>
                  </a:lnTo>
                  <a:lnTo>
                    <a:pt x="561" y="10083"/>
                  </a:lnTo>
                  <a:lnTo>
                    <a:pt x="585" y="10205"/>
                  </a:lnTo>
                  <a:lnTo>
                    <a:pt x="634" y="10302"/>
                  </a:lnTo>
                  <a:lnTo>
                    <a:pt x="731" y="10424"/>
                  </a:lnTo>
                  <a:lnTo>
                    <a:pt x="7258" y="16951"/>
                  </a:lnTo>
                  <a:lnTo>
                    <a:pt x="7258" y="16951"/>
                  </a:lnTo>
                  <a:lnTo>
                    <a:pt x="7380" y="17049"/>
                  </a:lnTo>
                  <a:lnTo>
                    <a:pt x="7477" y="17097"/>
                  </a:lnTo>
                  <a:lnTo>
                    <a:pt x="7599" y="17122"/>
                  </a:lnTo>
                  <a:lnTo>
                    <a:pt x="7697" y="17122"/>
                  </a:lnTo>
                  <a:lnTo>
                    <a:pt x="7770" y="17073"/>
                  </a:lnTo>
                  <a:lnTo>
                    <a:pt x="7867" y="17000"/>
                  </a:lnTo>
                  <a:lnTo>
                    <a:pt x="7916" y="16878"/>
                  </a:lnTo>
                  <a:lnTo>
                    <a:pt x="7965" y="16732"/>
                  </a:lnTo>
                  <a:lnTo>
                    <a:pt x="8208" y="15417"/>
                  </a:lnTo>
                  <a:lnTo>
                    <a:pt x="8525" y="15100"/>
                  </a:lnTo>
                  <a:lnTo>
                    <a:pt x="10911" y="17511"/>
                  </a:lnTo>
                  <a:lnTo>
                    <a:pt x="10911" y="17511"/>
                  </a:lnTo>
                  <a:lnTo>
                    <a:pt x="11033" y="17609"/>
                  </a:lnTo>
                  <a:lnTo>
                    <a:pt x="11131" y="17658"/>
                  </a:lnTo>
                  <a:lnTo>
                    <a:pt x="11228" y="17682"/>
                  </a:lnTo>
                  <a:lnTo>
                    <a:pt x="11301" y="17682"/>
                  </a:lnTo>
                  <a:lnTo>
                    <a:pt x="11374" y="17633"/>
                  </a:lnTo>
                  <a:lnTo>
                    <a:pt x="11423" y="17536"/>
                  </a:lnTo>
                  <a:lnTo>
                    <a:pt x="11447" y="17438"/>
                  </a:lnTo>
                  <a:lnTo>
                    <a:pt x="11472" y="17292"/>
                  </a:lnTo>
                  <a:lnTo>
                    <a:pt x="11472" y="17292"/>
                  </a:lnTo>
                  <a:close/>
                  <a:moveTo>
                    <a:pt x="6162" y="12202"/>
                  </a:moveTo>
                  <a:lnTo>
                    <a:pt x="6162" y="12202"/>
                  </a:lnTo>
                  <a:lnTo>
                    <a:pt x="6089" y="12275"/>
                  </a:lnTo>
                  <a:lnTo>
                    <a:pt x="6016" y="12324"/>
                  </a:lnTo>
                  <a:lnTo>
                    <a:pt x="5919" y="12348"/>
                  </a:lnTo>
                  <a:lnTo>
                    <a:pt x="5821" y="12348"/>
                  </a:lnTo>
                  <a:lnTo>
                    <a:pt x="5724" y="12348"/>
                  </a:lnTo>
                  <a:lnTo>
                    <a:pt x="5626" y="12324"/>
                  </a:lnTo>
                  <a:lnTo>
                    <a:pt x="5553" y="12275"/>
                  </a:lnTo>
                  <a:lnTo>
                    <a:pt x="5480" y="12202"/>
                  </a:lnTo>
                  <a:lnTo>
                    <a:pt x="5480" y="12202"/>
                  </a:lnTo>
                  <a:lnTo>
                    <a:pt x="5407" y="12129"/>
                  </a:lnTo>
                  <a:lnTo>
                    <a:pt x="5359" y="12056"/>
                  </a:lnTo>
                  <a:lnTo>
                    <a:pt x="5334" y="11959"/>
                  </a:lnTo>
                  <a:lnTo>
                    <a:pt x="5334" y="11861"/>
                  </a:lnTo>
                  <a:lnTo>
                    <a:pt x="5334" y="11764"/>
                  </a:lnTo>
                  <a:lnTo>
                    <a:pt x="5359" y="11666"/>
                  </a:lnTo>
                  <a:lnTo>
                    <a:pt x="5407" y="11593"/>
                  </a:lnTo>
                  <a:lnTo>
                    <a:pt x="5480" y="11520"/>
                  </a:lnTo>
                  <a:lnTo>
                    <a:pt x="8013" y="8987"/>
                  </a:lnTo>
                  <a:lnTo>
                    <a:pt x="8013" y="8987"/>
                  </a:lnTo>
                  <a:lnTo>
                    <a:pt x="8086" y="8939"/>
                  </a:lnTo>
                  <a:lnTo>
                    <a:pt x="8159" y="8890"/>
                  </a:lnTo>
                  <a:lnTo>
                    <a:pt x="8257" y="8865"/>
                  </a:lnTo>
                  <a:lnTo>
                    <a:pt x="8354" y="8841"/>
                  </a:lnTo>
                  <a:lnTo>
                    <a:pt x="8452" y="8865"/>
                  </a:lnTo>
                  <a:lnTo>
                    <a:pt x="8525" y="8890"/>
                  </a:lnTo>
                  <a:lnTo>
                    <a:pt x="8622" y="8939"/>
                  </a:lnTo>
                  <a:lnTo>
                    <a:pt x="8695" y="8987"/>
                  </a:lnTo>
                  <a:lnTo>
                    <a:pt x="8695" y="8987"/>
                  </a:lnTo>
                  <a:lnTo>
                    <a:pt x="8744" y="9060"/>
                  </a:lnTo>
                  <a:lnTo>
                    <a:pt x="8793" y="9158"/>
                  </a:lnTo>
                  <a:lnTo>
                    <a:pt x="8817" y="9231"/>
                  </a:lnTo>
                  <a:lnTo>
                    <a:pt x="8841" y="9328"/>
                  </a:lnTo>
                  <a:lnTo>
                    <a:pt x="8817" y="9426"/>
                  </a:lnTo>
                  <a:lnTo>
                    <a:pt x="8793" y="9523"/>
                  </a:lnTo>
                  <a:lnTo>
                    <a:pt x="8744" y="9596"/>
                  </a:lnTo>
                  <a:lnTo>
                    <a:pt x="8695" y="9669"/>
                  </a:lnTo>
                  <a:lnTo>
                    <a:pt x="6162" y="12202"/>
                  </a:lnTo>
                  <a:close/>
                  <a:moveTo>
                    <a:pt x="13396" y="7307"/>
                  </a:moveTo>
                  <a:lnTo>
                    <a:pt x="13396" y="7307"/>
                  </a:lnTo>
                  <a:lnTo>
                    <a:pt x="13274" y="7404"/>
                  </a:lnTo>
                  <a:lnTo>
                    <a:pt x="13152" y="7477"/>
                  </a:lnTo>
                  <a:lnTo>
                    <a:pt x="13006" y="7526"/>
                  </a:lnTo>
                  <a:lnTo>
                    <a:pt x="12836" y="7550"/>
                  </a:lnTo>
                  <a:lnTo>
                    <a:pt x="12689" y="7526"/>
                  </a:lnTo>
                  <a:lnTo>
                    <a:pt x="12543" y="7477"/>
                  </a:lnTo>
                  <a:lnTo>
                    <a:pt x="12421" y="7404"/>
                  </a:lnTo>
                  <a:lnTo>
                    <a:pt x="12300" y="7307"/>
                  </a:lnTo>
                  <a:lnTo>
                    <a:pt x="10376" y="5383"/>
                  </a:lnTo>
                  <a:lnTo>
                    <a:pt x="10376" y="5383"/>
                  </a:lnTo>
                  <a:lnTo>
                    <a:pt x="10278" y="5261"/>
                  </a:lnTo>
                  <a:lnTo>
                    <a:pt x="10205" y="5139"/>
                  </a:lnTo>
                  <a:lnTo>
                    <a:pt x="10156" y="4993"/>
                  </a:lnTo>
                  <a:lnTo>
                    <a:pt x="10132" y="4847"/>
                  </a:lnTo>
                  <a:lnTo>
                    <a:pt x="10156" y="4676"/>
                  </a:lnTo>
                  <a:lnTo>
                    <a:pt x="10205" y="4530"/>
                  </a:lnTo>
                  <a:lnTo>
                    <a:pt x="10278" y="4408"/>
                  </a:lnTo>
                  <a:lnTo>
                    <a:pt x="10376" y="4287"/>
                  </a:lnTo>
                  <a:lnTo>
                    <a:pt x="10376" y="4287"/>
                  </a:lnTo>
                  <a:lnTo>
                    <a:pt x="11326" y="3313"/>
                  </a:lnTo>
                  <a:lnTo>
                    <a:pt x="11326" y="3313"/>
                  </a:lnTo>
                  <a:lnTo>
                    <a:pt x="11496" y="3166"/>
                  </a:lnTo>
                  <a:lnTo>
                    <a:pt x="11666" y="3045"/>
                  </a:lnTo>
                  <a:lnTo>
                    <a:pt x="11861" y="2947"/>
                  </a:lnTo>
                  <a:lnTo>
                    <a:pt x="12032" y="2850"/>
                  </a:lnTo>
                  <a:lnTo>
                    <a:pt x="12227" y="2777"/>
                  </a:lnTo>
                  <a:lnTo>
                    <a:pt x="12446" y="2728"/>
                  </a:lnTo>
                  <a:lnTo>
                    <a:pt x="12641" y="2704"/>
                  </a:lnTo>
                  <a:lnTo>
                    <a:pt x="12836" y="2704"/>
                  </a:lnTo>
                  <a:lnTo>
                    <a:pt x="13055" y="2704"/>
                  </a:lnTo>
                  <a:lnTo>
                    <a:pt x="13250" y="2728"/>
                  </a:lnTo>
                  <a:lnTo>
                    <a:pt x="13469" y="2777"/>
                  </a:lnTo>
                  <a:lnTo>
                    <a:pt x="13664" y="2850"/>
                  </a:lnTo>
                  <a:lnTo>
                    <a:pt x="13834" y="2947"/>
                  </a:lnTo>
                  <a:lnTo>
                    <a:pt x="14029" y="3045"/>
                  </a:lnTo>
                  <a:lnTo>
                    <a:pt x="14199" y="3166"/>
                  </a:lnTo>
                  <a:lnTo>
                    <a:pt x="14370" y="3313"/>
                  </a:lnTo>
                  <a:lnTo>
                    <a:pt x="14370" y="3313"/>
                  </a:lnTo>
                  <a:lnTo>
                    <a:pt x="14516" y="3483"/>
                  </a:lnTo>
                  <a:lnTo>
                    <a:pt x="14638" y="3653"/>
                  </a:lnTo>
                  <a:lnTo>
                    <a:pt x="14735" y="3848"/>
                  </a:lnTo>
                  <a:lnTo>
                    <a:pt x="14833" y="4019"/>
                  </a:lnTo>
                  <a:lnTo>
                    <a:pt x="14906" y="4214"/>
                  </a:lnTo>
                  <a:lnTo>
                    <a:pt x="14954" y="4433"/>
                  </a:lnTo>
                  <a:lnTo>
                    <a:pt x="14979" y="4628"/>
                  </a:lnTo>
                  <a:lnTo>
                    <a:pt x="14979" y="4847"/>
                  </a:lnTo>
                  <a:lnTo>
                    <a:pt x="14979" y="5042"/>
                  </a:lnTo>
                  <a:lnTo>
                    <a:pt x="14954" y="5237"/>
                  </a:lnTo>
                  <a:lnTo>
                    <a:pt x="14906" y="5456"/>
                  </a:lnTo>
                  <a:lnTo>
                    <a:pt x="14833" y="5651"/>
                  </a:lnTo>
                  <a:lnTo>
                    <a:pt x="14735" y="5821"/>
                  </a:lnTo>
                  <a:lnTo>
                    <a:pt x="14638" y="6016"/>
                  </a:lnTo>
                  <a:lnTo>
                    <a:pt x="14516" y="6186"/>
                  </a:lnTo>
                  <a:lnTo>
                    <a:pt x="14370" y="6357"/>
                  </a:lnTo>
                  <a:lnTo>
                    <a:pt x="14370" y="6357"/>
                  </a:lnTo>
                  <a:lnTo>
                    <a:pt x="13396" y="7307"/>
                  </a:lnTo>
                  <a:lnTo>
                    <a:pt x="13396" y="7307"/>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8"/>
            <p:cNvSpPr/>
            <p:nvPr/>
          </p:nvSpPr>
          <p:spPr>
            <a:xfrm>
              <a:off x="595725" y="4668875"/>
              <a:ext cx="73100" cy="73100"/>
            </a:xfrm>
            <a:custGeom>
              <a:avLst/>
              <a:gdLst/>
              <a:ahLst/>
              <a:cxnLst/>
              <a:rect l="l" t="t" r="r" b="b"/>
              <a:pathLst>
                <a:path w="2924" h="2924" fill="none" extrusionOk="0">
                  <a:moveTo>
                    <a:pt x="2656" y="269"/>
                  </a:moveTo>
                  <a:lnTo>
                    <a:pt x="2656" y="269"/>
                  </a:lnTo>
                  <a:lnTo>
                    <a:pt x="2509" y="147"/>
                  </a:lnTo>
                  <a:lnTo>
                    <a:pt x="2363" y="74"/>
                  </a:lnTo>
                  <a:lnTo>
                    <a:pt x="2193" y="25"/>
                  </a:lnTo>
                  <a:lnTo>
                    <a:pt x="2022" y="1"/>
                  </a:lnTo>
                  <a:lnTo>
                    <a:pt x="1852" y="25"/>
                  </a:lnTo>
                  <a:lnTo>
                    <a:pt x="1681" y="74"/>
                  </a:lnTo>
                  <a:lnTo>
                    <a:pt x="1511" y="147"/>
                  </a:lnTo>
                  <a:lnTo>
                    <a:pt x="1365" y="269"/>
                  </a:lnTo>
                  <a:lnTo>
                    <a:pt x="1365" y="269"/>
                  </a:lnTo>
                  <a:lnTo>
                    <a:pt x="1219" y="488"/>
                  </a:lnTo>
                  <a:lnTo>
                    <a:pt x="999" y="829"/>
                  </a:lnTo>
                  <a:lnTo>
                    <a:pt x="561" y="1730"/>
                  </a:lnTo>
                  <a:lnTo>
                    <a:pt x="171" y="2558"/>
                  </a:lnTo>
                  <a:lnTo>
                    <a:pt x="1" y="2924"/>
                  </a:lnTo>
                  <a:lnTo>
                    <a:pt x="1" y="2924"/>
                  </a:lnTo>
                  <a:lnTo>
                    <a:pt x="366" y="2753"/>
                  </a:lnTo>
                  <a:lnTo>
                    <a:pt x="1194" y="2363"/>
                  </a:lnTo>
                  <a:lnTo>
                    <a:pt x="2095" y="1925"/>
                  </a:lnTo>
                  <a:lnTo>
                    <a:pt x="2436" y="1706"/>
                  </a:lnTo>
                  <a:lnTo>
                    <a:pt x="2656" y="1560"/>
                  </a:lnTo>
                  <a:lnTo>
                    <a:pt x="2656" y="1560"/>
                  </a:lnTo>
                  <a:lnTo>
                    <a:pt x="2777" y="1414"/>
                  </a:lnTo>
                  <a:lnTo>
                    <a:pt x="2850" y="1243"/>
                  </a:lnTo>
                  <a:lnTo>
                    <a:pt x="2899" y="1073"/>
                  </a:lnTo>
                  <a:lnTo>
                    <a:pt x="2923" y="902"/>
                  </a:lnTo>
                  <a:lnTo>
                    <a:pt x="2899" y="732"/>
                  </a:lnTo>
                  <a:lnTo>
                    <a:pt x="2850" y="561"/>
                  </a:lnTo>
                  <a:lnTo>
                    <a:pt x="2777" y="415"/>
                  </a:lnTo>
                  <a:lnTo>
                    <a:pt x="2656" y="269"/>
                  </a:lnTo>
                  <a:lnTo>
                    <a:pt x="2656" y="269"/>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8"/>
            <p:cNvSpPr/>
            <p:nvPr/>
          </p:nvSpPr>
          <p:spPr>
            <a:xfrm>
              <a:off x="652350" y="4711500"/>
              <a:ext cx="46925" cy="46925"/>
            </a:xfrm>
            <a:custGeom>
              <a:avLst/>
              <a:gdLst/>
              <a:ahLst/>
              <a:cxnLst/>
              <a:rect l="l" t="t" r="r" b="b"/>
              <a:pathLst>
                <a:path w="1877" h="1877" fill="none" extrusionOk="0">
                  <a:moveTo>
                    <a:pt x="1657" y="244"/>
                  </a:moveTo>
                  <a:lnTo>
                    <a:pt x="1657" y="244"/>
                  </a:lnTo>
                  <a:lnTo>
                    <a:pt x="1535" y="147"/>
                  </a:lnTo>
                  <a:lnTo>
                    <a:pt x="1413" y="74"/>
                  </a:lnTo>
                  <a:lnTo>
                    <a:pt x="1267" y="25"/>
                  </a:lnTo>
                  <a:lnTo>
                    <a:pt x="1121" y="1"/>
                  </a:lnTo>
                  <a:lnTo>
                    <a:pt x="975" y="25"/>
                  </a:lnTo>
                  <a:lnTo>
                    <a:pt x="829" y="74"/>
                  </a:lnTo>
                  <a:lnTo>
                    <a:pt x="707" y="147"/>
                  </a:lnTo>
                  <a:lnTo>
                    <a:pt x="585" y="244"/>
                  </a:lnTo>
                  <a:lnTo>
                    <a:pt x="585" y="244"/>
                  </a:lnTo>
                  <a:lnTo>
                    <a:pt x="464" y="391"/>
                  </a:lnTo>
                  <a:lnTo>
                    <a:pt x="366" y="610"/>
                  </a:lnTo>
                  <a:lnTo>
                    <a:pt x="269" y="878"/>
                  </a:lnTo>
                  <a:lnTo>
                    <a:pt x="171" y="1170"/>
                  </a:lnTo>
                  <a:lnTo>
                    <a:pt x="50" y="1681"/>
                  </a:lnTo>
                  <a:lnTo>
                    <a:pt x="1" y="1876"/>
                  </a:lnTo>
                  <a:lnTo>
                    <a:pt x="1" y="1876"/>
                  </a:lnTo>
                  <a:lnTo>
                    <a:pt x="220" y="1852"/>
                  </a:lnTo>
                  <a:lnTo>
                    <a:pt x="731" y="1706"/>
                  </a:lnTo>
                  <a:lnTo>
                    <a:pt x="999" y="1633"/>
                  </a:lnTo>
                  <a:lnTo>
                    <a:pt x="1267" y="1535"/>
                  </a:lnTo>
                  <a:lnTo>
                    <a:pt x="1511" y="1413"/>
                  </a:lnTo>
                  <a:lnTo>
                    <a:pt x="1657" y="1316"/>
                  </a:lnTo>
                  <a:lnTo>
                    <a:pt x="1657" y="1316"/>
                  </a:lnTo>
                  <a:lnTo>
                    <a:pt x="1754" y="1194"/>
                  </a:lnTo>
                  <a:lnTo>
                    <a:pt x="1827" y="1048"/>
                  </a:lnTo>
                  <a:lnTo>
                    <a:pt x="1876" y="926"/>
                  </a:lnTo>
                  <a:lnTo>
                    <a:pt x="1876" y="780"/>
                  </a:lnTo>
                  <a:lnTo>
                    <a:pt x="1876" y="634"/>
                  </a:lnTo>
                  <a:lnTo>
                    <a:pt x="1827" y="488"/>
                  </a:lnTo>
                  <a:lnTo>
                    <a:pt x="1754" y="366"/>
                  </a:lnTo>
                  <a:lnTo>
                    <a:pt x="1657" y="244"/>
                  </a:lnTo>
                  <a:lnTo>
                    <a:pt x="1657" y="244"/>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8"/>
            <p:cNvSpPr/>
            <p:nvPr/>
          </p:nvSpPr>
          <p:spPr>
            <a:xfrm>
              <a:off x="579300" y="4638450"/>
              <a:ext cx="46900" cy="46900"/>
            </a:xfrm>
            <a:custGeom>
              <a:avLst/>
              <a:gdLst/>
              <a:ahLst/>
              <a:cxnLst/>
              <a:rect l="l" t="t" r="r" b="b"/>
              <a:pathLst>
                <a:path w="1876" h="1876" fill="none" extrusionOk="0">
                  <a:moveTo>
                    <a:pt x="1632" y="219"/>
                  </a:moveTo>
                  <a:lnTo>
                    <a:pt x="1632" y="219"/>
                  </a:lnTo>
                  <a:lnTo>
                    <a:pt x="1510" y="122"/>
                  </a:lnTo>
                  <a:lnTo>
                    <a:pt x="1388" y="49"/>
                  </a:lnTo>
                  <a:lnTo>
                    <a:pt x="1242" y="0"/>
                  </a:lnTo>
                  <a:lnTo>
                    <a:pt x="1096" y="0"/>
                  </a:lnTo>
                  <a:lnTo>
                    <a:pt x="950" y="0"/>
                  </a:lnTo>
                  <a:lnTo>
                    <a:pt x="828" y="49"/>
                  </a:lnTo>
                  <a:lnTo>
                    <a:pt x="682" y="122"/>
                  </a:lnTo>
                  <a:lnTo>
                    <a:pt x="560" y="219"/>
                  </a:lnTo>
                  <a:lnTo>
                    <a:pt x="560" y="219"/>
                  </a:lnTo>
                  <a:lnTo>
                    <a:pt x="463" y="366"/>
                  </a:lnTo>
                  <a:lnTo>
                    <a:pt x="341" y="609"/>
                  </a:lnTo>
                  <a:lnTo>
                    <a:pt x="244" y="877"/>
                  </a:lnTo>
                  <a:lnTo>
                    <a:pt x="171" y="1145"/>
                  </a:lnTo>
                  <a:lnTo>
                    <a:pt x="25" y="1656"/>
                  </a:lnTo>
                  <a:lnTo>
                    <a:pt x="0" y="1876"/>
                  </a:lnTo>
                  <a:lnTo>
                    <a:pt x="0" y="1876"/>
                  </a:lnTo>
                  <a:lnTo>
                    <a:pt x="195" y="1827"/>
                  </a:lnTo>
                  <a:lnTo>
                    <a:pt x="707" y="1705"/>
                  </a:lnTo>
                  <a:lnTo>
                    <a:pt x="999" y="1608"/>
                  </a:lnTo>
                  <a:lnTo>
                    <a:pt x="1267" y="1510"/>
                  </a:lnTo>
                  <a:lnTo>
                    <a:pt x="1486" y="1413"/>
                  </a:lnTo>
                  <a:lnTo>
                    <a:pt x="1632" y="1291"/>
                  </a:lnTo>
                  <a:lnTo>
                    <a:pt x="1632" y="1291"/>
                  </a:lnTo>
                  <a:lnTo>
                    <a:pt x="1729" y="1169"/>
                  </a:lnTo>
                  <a:lnTo>
                    <a:pt x="1802" y="1048"/>
                  </a:lnTo>
                  <a:lnTo>
                    <a:pt x="1851" y="901"/>
                  </a:lnTo>
                  <a:lnTo>
                    <a:pt x="1876" y="755"/>
                  </a:lnTo>
                  <a:lnTo>
                    <a:pt x="1851" y="609"/>
                  </a:lnTo>
                  <a:lnTo>
                    <a:pt x="1802" y="463"/>
                  </a:lnTo>
                  <a:lnTo>
                    <a:pt x="1729" y="341"/>
                  </a:lnTo>
                  <a:lnTo>
                    <a:pt x="1632" y="219"/>
                  </a:lnTo>
                  <a:lnTo>
                    <a:pt x="1632" y="219"/>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7" name="Google Shape;147;p18"/>
          <p:cNvSpPr/>
          <p:nvPr/>
        </p:nvSpPr>
        <p:spPr>
          <a:xfrm>
            <a:off x="6018280" y="949335"/>
            <a:ext cx="288731" cy="275691"/>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8"/>
          <p:cNvSpPr/>
          <p:nvPr/>
        </p:nvSpPr>
        <p:spPr>
          <a:xfrm rot="2697278">
            <a:off x="7921136" y="2360858"/>
            <a:ext cx="438306" cy="418511"/>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8"/>
          <p:cNvSpPr/>
          <p:nvPr/>
        </p:nvSpPr>
        <p:spPr>
          <a:xfrm>
            <a:off x="8286776" y="2143122"/>
            <a:ext cx="175587" cy="167693"/>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8"/>
          <p:cNvSpPr/>
          <p:nvPr/>
        </p:nvSpPr>
        <p:spPr>
          <a:xfrm rot="1280082">
            <a:off x="5818215" y="1780979"/>
            <a:ext cx="175576" cy="167706"/>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9050" cap="rnd" cmpd="sng">
            <a:solidFill>
              <a:schemeClr val="lt1"/>
            </a:solidFill>
            <a:prstDash val="solid"/>
            <a:round/>
            <a:headEnd type="none" w="sm" len="sm"/>
            <a:tailEnd type="none" w="sm" len="sm"/>
          </a:ln>
          <a:effectLst>
            <a:outerShdw blurRad="14288" dist="9525" dir="5400000" algn="bl" rotWithShape="0">
              <a:schemeClr val="dk1">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3E92BFA-DE7D-4FE9-BD8F-7A91B30BE729}"/>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9</a:t>
            </a:fld>
            <a:endParaRPr lang="en"/>
          </a:p>
        </p:txBody>
      </p:sp>
      <p:sp>
        <p:nvSpPr>
          <p:cNvPr id="5" name="TextBox 4">
            <a:extLst>
              <a:ext uri="{FF2B5EF4-FFF2-40B4-BE49-F238E27FC236}">
                <a16:creationId xmlns:a16="http://schemas.microsoft.com/office/drawing/2014/main" id="{DB94BBD2-1198-42B1-A7C3-80B88DACB374}"/>
              </a:ext>
            </a:extLst>
          </p:cNvPr>
          <p:cNvSpPr txBox="1"/>
          <p:nvPr/>
        </p:nvSpPr>
        <p:spPr>
          <a:xfrm>
            <a:off x="755576" y="483518"/>
            <a:ext cx="2926039" cy="369332"/>
          </a:xfrm>
          <a:prstGeom prst="rect">
            <a:avLst/>
          </a:prstGeom>
          <a:noFill/>
        </p:spPr>
        <p:txBody>
          <a:bodyPr wrap="square" rtlCol="0">
            <a:spAutoFit/>
          </a:bodyPr>
          <a:lstStyle/>
          <a:p>
            <a:r>
              <a:rPr lang="en-US" b="1" dirty="0">
                <a:solidFill>
                  <a:srgbClr val="00B050"/>
                </a:solidFill>
                <a:latin typeface="Helvetica" panose="020B0604020202020204" pitchFamily="34" charset="0"/>
                <a:cs typeface="Helvetica" panose="020B0604020202020204" pitchFamily="34" charset="0"/>
              </a:rPr>
              <a:t>Checking Null Values</a:t>
            </a:r>
            <a:endParaRPr lang="en-IN" b="1" dirty="0">
              <a:solidFill>
                <a:srgbClr val="00B050"/>
              </a:solidFill>
              <a:latin typeface="Helvetica" panose="020B0604020202020204" pitchFamily="34" charset="0"/>
              <a:cs typeface="Helvetica" panose="020B0604020202020204" pitchFamily="34" charset="0"/>
            </a:endParaRPr>
          </a:p>
        </p:txBody>
      </p:sp>
      <p:pic>
        <p:nvPicPr>
          <p:cNvPr id="6" name="Picture 5">
            <a:extLst>
              <a:ext uri="{FF2B5EF4-FFF2-40B4-BE49-F238E27FC236}">
                <a16:creationId xmlns:a16="http://schemas.microsoft.com/office/drawing/2014/main" id="{04CBCE95-C8DC-43AA-82CA-AA91C55A77EA}"/>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39752" y="915566"/>
            <a:ext cx="4608512" cy="3479041"/>
          </a:xfrm>
          <a:prstGeom prst="rect">
            <a:avLst/>
          </a:prstGeom>
          <a:noFill/>
          <a:ln>
            <a:noFill/>
          </a:ln>
        </p:spPr>
      </p:pic>
      <p:sp>
        <p:nvSpPr>
          <p:cNvPr id="7" name="TextBox 6">
            <a:extLst>
              <a:ext uri="{FF2B5EF4-FFF2-40B4-BE49-F238E27FC236}">
                <a16:creationId xmlns:a16="http://schemas.microsoft.com/office/drawing/2014/main" id="{F70229C1-A415-4F36-A05E-9586A9C08664}"/>
              </a:ext>
            </a:extLst>
          </p:cNvPr>
          <p:cNvSpPr txBox="1"/>
          <p:nvPr/>
        </p:nvSpPr>
        <p:spPr>
          <a:xfrm>
            <a:off x="5796136" y="4025275"/>
            <a:ext cx="2952328" cy="369332"/>
          </a:xfrm>
          <a:prstGeom prst="rect">
            <a:avLst/>
          </a:prstGeom>
          <a:noFill/>
        </p:spPr>
        <p:txBody>
          <a:bodyPr wrap="square" rtlCol="0">
            <a:spAutoFit/>
          </a:bodyPr>
          <a:lstStyle/>
          <a:p>
            <a:r>
              <a:rPr lang="en-US" b="1" dirty="0">
                <a:solidFill>
                  <a:srgbClr val="00B050"/>
                </a:solidFill>
                <a:latin typeface="Helvetica" panose="020B0604020202020204" pitchFamily="34" charset="0"/>
                <a:cs typeface="Helvetica" panose="020B0604020202020204" pitchFamily="34" charset="0"/>
              </a:rPr>
              <a:t>No Null values found</a:t>
            </a:r>
            <a:endParaRPr lang="en-IN" b="1" dirty="0">
              <a:solidFill>
                <a:srgbClr val="00B050"/>
              </a:solidFill>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2447892665"/>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D9B247"/>
      </a:accent1>
      <a:accent2>
        <a:srgbClr val="CC702D"/>
      </a:accent2>
      <a:accent3>
        <a:srgbClr val="B53A31"/>
      </a:accent3>
      <a:accent4>
        <a:srgbClr val="815F56"/>
      </a:accent4>
      <a:accent5>
        <a:srgbClr val="AE9E7C"/>
      </a:accent5>
      <a:accent6>
        <a:srgbClr val="7B8865"/>
      </a:accent6>
      <a:hlink>
        <a:srgbClr val="BB7826"/>
      </a:hlink>
      <a:folHlink>
        <a:srgbClr val="CF9C5F"/>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E4E49EB0-FB00-41F5-9359-4843D783A23D}"/>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Organic</Template>
  <TotalTime>389</TotalTime>
  <Words>2466</Words>
  <Application>Microsoft Office PowerPoint</Application>
  <PresentationFormat>On-screen Show (16:9)</PresentationFormat>
  <Paragraphs>229</Paragraphs>
  <Slides>62</Slides>
  <Notes>12</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62</vt:i4>
      </vt:variant>
    </vt:vector>
  </HeadingPairs>
  <TitlesOfParts>
    <vt:vector size="76" baseType="lpstr">
      <vt:lpstr>CIDFont+F2</vt:lpstr>
      <vt:lpstr>Arial</vt:lpstr>
      <vt:lpstr>Titillium Web</vt:lpstr>
      <vt:lpstr>Helvetica Neue</vt:lpstr>
      <vt:lpstr>Bahnschrift Light SemiCondensed</vt:lpstr>
      <vt:lpstr>Impact</vt:lpstr>
      <vt:lpstr>Calibri</vt:lpstr>
      <vt:lpstr>Arial Rounded MT Bold</vt:lpstr>
      <vt:lpstr>Titillium Web SemiBold</vt:lpstr>
      <vt:lpstr>Helvetica</vt:lpstr>
      <vt:lpstr>Garamond</vt:lpstr>
      <vt:lpstr>Berlin Sans FB</vt:lpstr>
      <vt:lpstr>Wingdings</vt:lpstr>
      <vt:lpstr>Organic</vt:lpstr>
      <vt:lpstr>DATA - ANALYSIS FOR CUSTOMER ACTIVATION &amp; RETENTION</vt:lpstr>
      <vt:lpstr>INTRODUCTION</vt:lpstr>
      <vt:lpstr>PowerPoint Presentation</vt:lpstr>
      <vt:lpstr>PowerPoint Presentation</vt:lpstr>
      <vt:lpstr>PowerPoint Presentation</vt:lpstr>
      <vt:lpstr>PowerPoint Presentation</vt:lpstr>
      <vt:lpstr>PowerPoint Presentation</vt:lpstr>
      <vt:lpstr>Exploratory Data-                                  Analysis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ASSUMPTIONS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IS YOUR PRESENTATION TITLE</dc:title>
  <dc:creator>MURUGANANDAM A</dc:creator>
  <cp:lastModifiedBy>Harshil</cp:lastModifiedBy>
  <cp:revision>63</cp:revision>
  <dcterms:modified xsi:type="dcterms:W3CDTF">2021-07-29T18:21:05Z</dcterms:modified>
</cp:coreProperties>
</file>